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81" r:id="rId2"/>
    <p:sldId id="295" r:id="rId3"/>
    <p:sldId id="300" r:id="rId4"/>
    <p:sldId id="303" r:id="rId5"/>
    <p:sldId id="307" r:id="rId6"/>
    <p:sldId id="304" r:id="rId7"/>
    <p:sldId id="297" r:id="rId8"/>
    <p:sldId id="308" r:id="rId9"/>
    <p:sldId id="309" r:id="rId10"/>
    <p:sldId id="310" r:id="rId11"/>
    <p:sldId id="311" r:id="rId12"/>
    <p:sldId id="312" r:id="rId13"/>
    <p:sldId id="313" r:id="rId14"/>
    <p:sldId id="298" r:id="rId15"/>
    <p:sldId id="314" r:id="rId16"/>
    <p:sldId id="333" r:id="rId17"/>
    <p:sldId id="316" r:id="rId18"/>
    <p:sldId id="315" r:id="rId19"/>
    <p:sldId id="334" r:id="rId20"/>
    <p:sldId id="317" r:id="rId21"/>
    <p:sldId id="318" r:id="rId22"/>
    <p:sldId id="319" r:id="rId23"/>
    <p:sldId id="320" r:id="rId24"/>
    <p:sldId id="335" r:id="rId25"/>
    <p:sldId id="321" r:id="rId26"/>
    <p:sldId id="299" r:id="rId27"/>
    <p:sldId id="325" r:id="rId28"/>
    <p:sldId id="326" r:id="rId29"/>
    <p:sldId id="327" r:id="rId30"/>
    <p:sldId id="328" r:id="rId31"/>
    <p:sldId id="329" r:id="rId32"/>
    <p:sldId id="330" r:id="rId33"/>
    <p:sldId id="336" r:id="rId34"/>
    <p:sldId id="331" r:id="rId35"/>
    <p:sldId id="332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05" r:id="rId47"/>
    <p:sldId id="347" r:id="rId48"/>
    <p:sldId id="355" r:id="rId49"/>
    <p:sldId id="348" r:id="rId50"/>
    <p:sldId id="349" r:id="rId51"/>
    <p:sldId id="350" r:id="rId52"/>
    <p:sldId id="351" r:id="rId53"/>
    <p:sldId id="306" r:id="rId54"/>
    <p:sldId id="352" r:id="rId55"/>
    <p:sldId id="353" r:id="rId56"/>
    <p:sldId id="354" r:id="rId57"/>
    <p:sldId id="288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7ED"/>
    <a:srgbClr val="00A4B7"/>
    <a:srgbClr val="205B7B"/>
    <a:srgbClr val="1C284D"/>
    <a:srgbClr val="00A4B5"/>
    <a:srgbClr val="E5004D"/>
    <a:srgbClr val="2C3D4F"/>
    <a:srgbClr val="4BB9BC"/>
    <a:srgbClr val="6C496F"/>
    <a:srgbClr val="2C1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70" autoAdjust="0"/>
  </p:normalViewPr>
  <p:slideViewPr>
    <p:cSldViewPr snapToObjects="1">
      <p:cViewPr varScale="1">
        <p:scale>
          <a:sx n="97" d="100"/>
          <a:sy n="97" d="100"/>
        </p:scale>
        <p:origin x="1445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732AC-154F-4969-9385-81D9A1A1FA4D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4DCF11-5A67-41FC-8FA1-73ACF96B2382}">
      <dgm:prSet phldrT="[Texte]"/>
      <dgm:spPr>
        <a:xfrm>
          <a:off x="348298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1ère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Sélection</a:t>
          </a:r>
          <a:r>
            <a:rPr lang="fr-FR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provisoire</a:t>
          </a:r>
        </a:p>
      </dgm:t>
    </dgm:pt>
    <dgm:pt modelId="{DF04686B-6F71-4DCC-9DB2-B1ABDCABB675}" type="parTrans" cxnId="{DECAA04A-B689-4075-BA6B-4B702917EF2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2DADD03-6D67-40B0-96CE-2EDC7CF00312}" type="sibTrans" cxnId="{DECAA04A-B689-4075-BA6B-4B702917EF2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7629321-4BEC-4766-A218-B5D71ED52E03}">
      <dgm:prSet phldrT="[Texte]"/>
      <dgm:spPr>
        <a:xfrm>
          <a:off x="561079" y="476544"/>
          <a:ext cx="616345" cy="616359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sociales</a:t>
          </a:r>
        </a:p>
      </dgm:t>
    </dgm:pt>
    <dgm:pt modelId="{69992092-47D1-43CA-9262-9DA88B0D637B}" type="parTrans" cxnId="{53466942-A7E4-46D0-94BC-01E745D0522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DAD70BC7-6B7B-4309-8547-CC9E29C12111}" type="sibTrans" cxnId="{53466942-A7E4-46D0-94BC-01E745D0522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AD8E1711-A9F8-46E1-899E-8DB1F15C2025}">
      <dgm:prSet phldrT="[Texte]"/>
      <dgm:spPr>
        <a:xfrm>
          <a:off x="2232141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2ème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Régularité</a:t>
          </a:r>
          <a:r>
            <a:rPr lang="fr-FR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des offres</a:t>
          </a:r>
        </a:p>
      </dgm:t>
    </dgm:pt>
    <dgm:pt modelId="{DE43FBE8-E668-446F-B935-B60A5C983DE0}" type="parTrans" cxnId="{AD0CB6B7-99E5-453A-AF84-CA3FFC5FEF1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5A3F0EB-2370-4A23-87AD-CEF158F02AF8}" type="sibTrans" cxnId="{AD0CB6B7-99E5-453A-AF84-CA3FFC5FEF1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BC68106-F05B-49CB-8A17-DAD3685412B1}">
      <dgm:prSet phldrT="[Texte]" custT="1"/>
      <dgm:spPr>
        <a:xfrm>
          <a:off x="2184685" y="795399"/>
          <a:ext cx="891232" cy="891232"/>
        </a:xfrm>
        <a:prstGeom prst="ellipse">
          <a:avLst/>
        </a:prstGeom>
        <a:solidFill>
          <a:srgbClr val="E5004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substantielles</a:t>
          </a:r>
        </a:p>
      </dgm:t>
    </dgm:pt>
    <dgm:pt modelId="{C5481EA9-320D-4FC2-B51C-EF1034C7180C}" type="parTrans" cxnId="{F37F7D30-85BD-4B3F-BBC9-131A84EB93F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A02AA34-DA84-43B8-9470-016D17AF6262}" type="sibTrans" cxnId="{F37F7D30-85BD-4B3F-BBC9-131A84EB93F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575E0DBA-E724-476A-A5A1-5BB952785557}">
      <dgm:prSet phldrT="[Texte]"/>
      <dgm:spPr>
        <a:xfrm>
          <a:off x="4072400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3ème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Examen des offres</a:t>
          </a:r>
          <a:endParaRPr lang="fr-FR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E5B6EE0-D811-4995-B5BA-5483F4F9905B}" type="parTrans" cxnId="{22083B7F-41AC-49CD-98D4-4835462D552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60CCB1E-24DE-4252-9D3F-200870417B44}" type="sibTrans" cxnId="{22083B7F-41AC-49CD-98D4-4835462D552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BDD44194-67BB-4573-8FDF-72C7EBAD6951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Correction des erreurs</a:t>
          </a:r>
        </a:p>
      </dgm:t>
    </dgm:pt>
    <dgm:pt modelId="{FA2EE108-236D-408D-9318-187D102A95CB}" type="parTrans" cxnId="{CEEB516E-7203-4AAB-BB65-84284AC3447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E9C1BB0-21AF-4380-8276-C369D555A406}" type="sibTrans" cxnId="{CEEB516E-7203-4AAB-BB65-84284AC3447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6DB6643-9A26-414D-9ACE-ED92B3D6787A}">
      <dgm:prSet phldrT="[Texte]"/>
      <dgm:spPr>
        <a:xfrm>
          <a:off x="1162540" y="844675"/>
          <a:ext cx="616345" cy="616359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fiscales</a:t>
          </a:r>
        </a:p>
      </dgm:t>
    </dgm:pt>
    <dgm:pt modelId="{223DFF4B-DBCE-4761-AD47-FA62C589EE1D}" type="parTrans" cxnId="{60776AE9-9E37-4AB3-888B-10147596EACB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FB46915-3CDD-44C0-9768-3F752D668516}" type="sibTrans" cxnId="{60776AE9-9E37-4AB3-888B-10147596EACB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99F814A2-E2E6-433C-8F8F-F24DC06DD08F}">
      <dgm:prSet phldrT="[Texte]" custT="1"/>
      <dgm:spPr>
        <a:xfrm>
          <a:off x="2827014" y="795399"/>
          <a:ext cx="891232" cy="891232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non substantielles</a:t>
          </a:r>
        </a:p>
      </dgm:t>
    </dgm:pt>
    <dgm:pt modelId="{3ABEB4AF-7705-4CB1-A638-25106CB4B900}" type="parTrans" cxnId="{E4D78499-221C-4837-BDEC-818A6353039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A6A4C4BD-69C8-4AA2-A69C-8621DD988201}" type="sibTrans" cxnId="{E4D78499-221C-4837-BDEC-818A6353039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F7CE000-0A05-4A9F-96B1-B3134B735275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Rectif. quantités</a:t>
          </a:r>
        </a:p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Omissions</a:t>
          </a:r>
        </a:p>
      </dgm:t>
    </dgm:pt>
    <dgm:pt modelId="{0D7AD726-CBB4-47AD-8D75-11AC0A36AA9F}" type="parTrans" cxnId="{75BEF4ED-EF79-41C7-B5F3-AE8B80894CD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3D7FCAA-8A8E-4AC1-8CA6-AB2FB5C33EB4}" type="sibTrans" cxnId="{75BEF4ED-EF79-41C7-B5F3-AE8B80894CD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84810ACA-2864-4720-BED7-58E3A545C55E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Classement</a:t>
          </a:r>
        </a:p>
      </dgm:t>
    </dgm:pt>
    <dgm:pt modelId="{706AD641-5253-43E5-8724-47CF29876631}" type="parTrans" cxnId="{31AD9845-A376-41B9-B5BA-046212D40CE6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EE859BE4-A7C0-4C69-B688-6E0368356A88}" type="sibTrans" cxnId="{31AD9845-A376-41B9-B5BA-046212D40CE6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E6B33EE8-91D8-4F52-B084-AE6D4C2890E5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BEA24C8-F593-4107-889E-D26314626220}" type="parTrans" cxnId="{B84EBFA1-84FE-49B3-B946-9704FE0C782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D986DDE4-E832-4B79-A6CA-6B49D794AC8B}" type="sibTrans" cxnId="{B84EBFA1-84FE-49B3-B946-9704FE0C782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C2160141-A265-41BE-9200-7F08D59819FA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Base de commande</a:t>
          </a:r>
        </a:p>
      </dgm:t>
    </dgm:pt>
    <dgm:pt modelId="{EFF62403-AED5-4471-823E-7CD4363989EC}" type="parTrans" cxnId="{AF5B9144-321B-4AED-B9D6-664DEEFF28FD}">
      <dgm:prSet/>
      <dgm:spPr/>
      <dgm:t>
        <a:bodyPr/>
        <a:lstStyle/>
        <a:p>
          <a:endParaRPr lang="fr-FR"/>
        </a:p>
      </dgm:t>
    </dgm:pt>
    <dgm:pt modelId="{BD43B710-8D7E-46B0-8FAF-F5D5D6F77450}" type="sibTrans" cxnId="{AF5B9144-321B-4AED-B9D6-664DEEFF28FD}">
      <dgm:prSet/>
      <dgm:spPr/>
      <dgm:t>
        <a:bodyPr/>
        <a:lstStyle/>
        <a:p>
          <a:endParaRPr lang="fr-FR"/>
        </a:p>
      </dgm:t>
    </dgm:pt>
    <dgm:pt modelId="{B0FC7CE1-7382-424C-878D-CA0B7B14B187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Prix anormaux</a:t>
          </a:r>
        </a:p>
      </dgm:t>
    </dgm:pt>
    <dgm:pt modelId="{FD7D320E-FA77-4659-B5F3-071B747D98DD}" type="parTrans" cxnId="{2E799043-C4E2-4314-B9E9-E72837495B77}">
      <dgm:prSet/>
      <dgm:spPr/>
      <dgm:t>
        <a:bodyPr/>
        <a:lstStyle/>
        <a:p>
          <a:endParaRPr lang="fr-FR"/>
        </a:p>
      </dgm:t>
    </dgm:pt>
    <dgm:pt modelId="{51934524-C142-4903-B7C8-C1B8F60BF0C6}" type="sibTrans" cxnId="{2E799043-C4E2-4314-B9E9-E72837495B77}">
      <dgm:prSet/>
      <dgm:spPr/>
      <dgm:t>
        <a:bodyPr/>
        <a:lstStyle/>
        <a:p>
          <a:endParaRPr lang="fr-FR"/>
        </a:p>
      </dgm:t>
    </dgm:pt>
    <dgm:pt modelId="{E11A7C12-A59E-4E19-A18F-7FE345551D05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Sélection du soumissionnaire pressenti</a:t>
          </a:r>
        </a:p>
      </dgm:t>
    </dgm:pt>
    <dgm:pt modelId="{7B5021D6-797B-409C-823F-6CB238EFA3F1}" type="parTrans" cxnId="{8A6DFD0F-8626-4B55-9250-0F864147BB25}">
      <dgm:prSet/>
      <dgm:spPr/>
      <dgm:t>
        <a:bodyPr/>
        <a:lstStyle/>
        <a:p>
          <a:endParaRPr lang="fr-FR"/>
        </a:p>
      </dgm:t>
    </dgm:pt>
    <dgm:pt modelId="{804ED912-A35C-4128-9DD5-C745D1E1542C}" type="sibTrans" cxnId="{8A6DFD0F-8626-4B55-9250-0F864147BB25}">
      <dgm:prSet/>
      <dgm:spPr/>
      <dgm:t>
        <a:bodyPr/>
        <a:lstStyle/>
        <a:p>
          <a:endParaRPr lang="fr-FR"/>
        </a:p>
      </dgm:t>
    </dgm:pt>
    <dgm:pt modelId="{01D5C5FE-B4F6-4584-BCEA-635E293AC138}">
      <dgm:prSet custT="1"/>
      <dgm:spPr>
        <a:xfrm>
          <a:off x="36418" y="1446868"/>
          <a:ext cx="868485" cy="840326"/>
        </a:xfrm>
        <a:prstGeom prst="ellipse">
          <a:avLst/>
        </a:prstGeom>
        <a:solidFill>
          <a:srgbClr val="6C496F"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05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Présence du DUME (marchés européens)</a:t>
          </a:r>
        </a:p>
      </dgm:t>
    </dgm:pt>
    <dgm:pt modelId="{AFD10CD7-7DE4-4E70-B330-FEF5D1C61BBE}" type="parTrans" cxnId="{96785399-97AF-4F21-906F-3E92948CCBF9}">
      <dgm:prSet/>
      <dgm:spPr/>
      <dgm:t>
        <a:bodyPr/>
        <a:lstStyle/>
        <a:p>
          <a:endParaRPr lang="fr-FR"/>
        </a:p>
      </dgm:t>
    </dgm:pt>
    <dgm:pt modelId="{05DA50DE-1951-4C4A-AF42-C91CF568D011}" type="sibTrans" cxnId="{96785399-97AF-4F21-906F-3E92948CCBF9}">
      <dgm:prSet/>
      <dgm:spPr/>
      <dgm:t>
        <a:bodyPr/>
        <a:lstStyle/>
        <a:p>
          <a:endParaRPr lang="fr-FR"/>
        </a:p>
      </dgm:t>
    </dgm:pt>
    <dgm:pt modelId="{3590B0C7-27AA-45D5-8537-179AD7908313}" type="pres">
      <dgm:prSet presAssocID="{11A732AC-154F-4969-9385-81D9A1A1FA4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18982EB0-2593-414D-8584-D0505C853FB2}" type="pres">
      <dgm:prSet presAssocID="{11A732AC-154F-4969-9385-81D9A1A1FA4D}" presName="arc1" presStyleLbl="node1" presStyleIdx="0" presStyleCnt="4"/>
      <dgm:spPr>
        <a:xfrm rot="5400000">
          <a:off x="149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88AED54-3D92-4B87-A66A-4A57CCACE12D}" type="pres">
      <dgm:prSet presAssocID="{11A732AC-154F-4969-9385-81D9A1A1FA4D}" presName="arc3" presStyleLbl="node1" presStyleIdx="1" presStyleCnt="4"/>
      <dgm:spPr>
        <a:xfrm rot="16200000">
          <a:off x="2002131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6A63C9-B2EC-46F0-870D-DF13500C3656}" type="pres">
      <dgm:prSet presAssocID="{11A732AC-154F-4969-9385-81D9A1A1FA4D}" presName="parentText2" presStyleLbl="revTx" presStyleIdx="0" presStyleCnt="3" custLinFactY="-200000" custLinFactNeighborX="0" custLinFactNeighborY="-295162">
        <dgm:presLayoutVars>
          <dgm:chMax val="4"/>
          <dgm:chPref val="3"/>
          <dgm:bulletEnabled val="1"/>
        </dgm:presLayoutVars>
      </dgm:prSet>
      <dgm:spPr/>
    </dgm:pt>
    <dgm:pt modelId="{2BE042FE-1904-4BB8-A5C7-30D066FA34C0}" type="pres">
      <dgm:prSet presAssocID="{11A732AC-154F-4969-9385-81D9A1A1FA4D}" presName="arc2" presStyleLbl="node1" presStyleIdx="2" presStyleCnt="4"/>
      <dgm:spPr>
        <a:xfrm rot="5400000">
          <a:off x="1939734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589AA63-56B3-4342-9D87-2A806D3523E4}" type="pres">
      <dgm:prSet presAssocID="{11A732AC-154F-4969-9385-81D9A1A1FA4D}" presName="arc4" presStyleLbl="node1" presStyleIdx="3" presStyleCnt="4"/>
      <dgm:spPr>
        <a:xfrm rot="16200000">
          <a:off x="3941127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094BF24-298D-4CBD-A1FF-2370478AD104}" type="pres">
      <dgm:prSet presAssocID="{11A732AC-154F-4969-9385-81D9A1A1FA4D}" presName="parentText3" presStyleLbl="revTx" presStyleIdx="1" presStyleCnt="3" custLinFactY="-200000" custLinFactNeighborX="2920" custLinFactNeighborY="-295162">
        <dgm:presLayoutVars>
          <dgm:chMax val="1"/>
          <dgm:chPref val="1"/>
          <dgm:bulletEnabled val="1"/>
        </dgm:presLayoutVars>
      </dgm:prSet>
      <dgm:spPr/>
    </dgm:pt>
    <dgm:pt modelId="{913D5BF3-1166-40E2-B60B-77502C095618}" type="pres">
      <dgm:prSet presAssocID="{11A732AC-154F-4969-9385-81D9A1A1FA4D}" presName="middleComposite" presStyleCnt="0"/>
      <dgm:spPr/>
    </dgm:pt>
    <dgm:pt modelId="{6D80A7EE-3BC3-4050-ADF2-E78580D027F3}" type="pres">
      <dgm:prSet presAssocID="{3BC68106-F05B-49CB-8A17-DAD3685412B1}" presName="circ1" presStyleLbl="vennNode1" presStyleIdx="0" presStyleCnt="8" custLinFactNeighborX="-918" custLinFactNeighborY="-1503"/>
      <dgm:spPr/>
    </dgm:pt>
    <dgm:pt modelId="{9DBCD55A-8F97-415F-A8CD-D60DEBDBEB0D}" type="pres">
      <dgm:prSet presAssocID="{3BC68106-F05B-49CB-8A17-DAD3685412B1}" presName="circ1Tx" presStyleLbl="revTx" presStyleIdx="1" presStyleCnt="3">
        <dgm:presLayoutVars>
          <dgm:chMax val="0"/>
          <dgm:chPref val="0"/>
        </dgm:presLayoutVars>
      </dgm:prSet>
      <dgm:spPr/>
    </dgm:pt>
    <dgm:pt modelId="{C0E31F47-F8C7-4C95-86A7-4F2EB1113013}" type="pres">
      <dgm:prSet presAssocID="{99F814A2-E2E6-433C-8F8F-F24DC06DD08F}" presName="circ2" presStyleLbl="vennNode1" presStyleIdx="1" presStyleCnt="8"/>
      <dgm:spPr/>
    </dgm:pt>
    <dgm:pt modelId="{BEB1718F-7F39-4714-92AE-A1A48670C50A}" type="pres">
      <dgm:prSet presAssocID="{99F814A2-E2E6-433C-8F8F-F24DC06DD08F}" presName="circ2Tx" presStyleLbl="revTx" presStyleIdx="1" presStyleCnt="3">
        <dgm:presLayoutVars>
          <dgm:chMax val="0"/>
          <dgm:chPref val="0"/>
        </dgm:presLayoutVars>
      </dgm:prSet>
      <dgm:spPr/>
    </dgm:pt>
    <dgm:pt modelId="{391527A8-DD68-4F2E-82A2-50B39433832C}" type="pres">
      <dgm:prSet presAssocID="{11A732AC-154F-4969-9385-81D9A1A1FA4D}" presName="leftComposite" presStyleCnt="0"/>
      <dgm:spPr/>
    </dgm:pt>
    <dgm:pt modelId="{C684A21C-C1A9-44E5-802C-59513A42CE23}" type="pres">
      <dgm:prSet presAssocID="{F7629321-4BEC-4766-A218-B5D71ED52E03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11F30829-4A24-492D-B4B2-94A9F8A8CD27}" type="pres">
      <dgm:prSet presAssocID="{F7629321-4BEC-4766-A218-B5D71ED52E03}" presName="ellipse1" presStyleLbl="vennNode1" presStyleIdx="3" presStyleCnt="8"/>
      <dgm:spPr>
        <a:xfrm>
          <a:off x="333761" y="991848"/>
          <a:ext cx="302753" cy="302632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D0E3380-60EF-47AC-91A0-5BFF1149891C}" type="pres">
      <dgm:prSet presAssocID="{F7629321-4BEC-4766-A218-B5D71ED52E03}" presName="ellipse2" presStyleLbl="vennNode1" presStyleIdx="4" presStyleCnt="8"/>
      <dgm:spPr>
        <a:xfrm>
          <a:off x="1228004" y="597784"/>
          <a:ext cx="176160" cy="176045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CA9EB7B-079A-4996-8753-4D6037B3F44C}" type="pres">
      <dgm:prSet presAssocID="{06DB6643-9A26-414D-9ACE-ED92B3D6787A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896A50AC-D725-4B46-944E-C524878E80CA}" type="pres">
      <dgm:prSet presAssocID="{06DB6643-9A26-414D-9ACE-ED92B3D6787A}" presName="ellipse3" presStyleLbl="vennNode1" presStyleIdx="6" presStyleCnt="8"/>
      <dgm:spPr>
        <a:xfrm>
          <a:off x="1226992" y="1498730"/>
          <a:ext cx="176160" cy="176045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B6D580-6158-43D5-BAC4-33706789AD1B}" type="pres">
      <dgm:prSet presAssocID="{01D5C5FE-B4F6-4584-BCEA-635E293AC138}" presName="childText1_3" presStyleLbl="vennNode1" presStyleIdx="7" presStyleCnt="8" custScaleX="140909" custScaleY="136337" custLinFactNeighborX="-66452" custLinFactNeighborY="58724">
        <dgm:presLayoutVars>
          <dgm:chMax val="0"/>
          <dgm:chPref val="0"/>
        </dgm:presLayoutVars>
      </dgm:prSet>
      <dgm:spPr/>
    </dgm:pt>
    <dgm:pt modelId="{A90DAB36-2984-431C-8ED4-0F0CBE859CB2}" type="pres">
      <dgm:prSet presAssocID="{11A732AC-154F-4969-9385-81D9A1A1FA4D}" presName="rightChild" presStyleLbl="node2" presStyleIdx="0" presStyleCnt="1" custScaleY="132139" custLinFactNeighborX="14253" custLinFactNeighborY="-2516">
        <dgm:presLayoutVars>
          <dgm:chMax val="0"/>
          <dgm:chPref val="0"/>
        </dgm:presLayoutVars>
      </dgm:prSet>
      <dgm:spPr/>
    </dgm:pt>
    <dgm:pt modelId="{6EAC31C7-B371-4743-B666-5CED4FECD967}" type="pres">
      <dgm:prSet presAssocID="{11A732AC-154F-4969-9385-81D9A1A1FA4D}" presName="parentText1" presStyleLbl="revTx" presStyleIdx="2" presStyleCnt="3" custLinFactY="-200000" custLinFactNeighborX="-1168" custLinFactNeighborY="-295162">
        <dgm:presLayoutVars>
          <dgm:chMax val="4"/>
          <dgm:chPref val="3"/>
          <dgm:bulletEnabled val="1"/>
        </dgm:presLayoutVars>
      </dgm:prSet>
      <dgm:spPr/>
    </dgm:pt>
  </dgm:ptLst>
  <dgm:cxnLst>
    <dgm:cxn modelId="{538B3807-0F78-45D7-B970-A7C965A4EA7E}" type="presOf" srcId="{84810ACA-2864-4720-BED7-58E3A545C55E}" destId="{A90DAB36-2984-431C-8ED4-0F0CBE859CB2}" srcOrd="0" destOrd="3" presId="urn:microsoft.com/office/officeart/2009/3/layout/PhasedProcess"/>
    <dgm:cxn modelId="{8A6DFD0F-8626-4B55-9250-0F864147BB25}" srcId="{575E0DBA-E724-476A-A5A1-5BB952785557}" destId="{E11A7C12-A59E-4E19-A18F-7FE345551D05}" srcOrd="5" destOrd="0" parTransId="{7B5021D6-797B-409C-823F-6CB238EFA3F1}" sibTransId="{804ED912-A35C-4128-9DD5-C745D1E1542C}"/>
    <dgm:cxn modelId="{F37F7D30-85BD-4B3F-BBC9-131A84EB93F8}" srcId="{AD8E1711-A9F8-46E1-899E-8DB1F15C2025}" destId="{3BC68106-F05B-49CB-8A17-DAD3685412B1}" srcOrd="0" destOrd="0" parTransId="{C5481EA9-320D-4FC2-B51C-EF1034C7180C}" sibTransId="{0A02AA34-DA84-43B8-9470-016D17AF6262}"/>
    <dgm:cxn modelId="{E2249C38-BE88-4D6C-BB4D-122E9F67FB22}" type="presOf" srcId="{3BC68106-F05B-49CB-8A17-DAD3685412B1}" destId="{9DBCD55A-8F97-415F-A8CD-D60DEBDBEB0D}" srcOrd="1" destOrd="0" presId="urn:microsoft.com/office/officeart/2009/3/layout/PhasedProcess"/>
    <dgm:cxn modelId="{53466942-A7E4-46D0-94BC-01E745D0522F}" srcId="{9E4DCF11-5A67-41FC-8FA1-73ACF96B2382}" destId="{F7629321-4BEC-4766-A218-B5D71ED52E03}" srcOrd="0" destOrd="0" parTransId="{69992092-47D1-43CA-9262-9DA88B0D637B}" sibTransId="{DAD70BC7-6B7B-4309-8547-CC9E29C12111}"/>
    <dgm:cxn modelId="{2E799043-C4E2-4314-B9E9-E72837495B77}" srcId="{575E0DBA-E724-476A-A5A1-5BB952785557}" destId="{B0FC7CE1-7382-424C-878D-CA0B7B14B187}" srcOrd="4" destOrd="0" parTransId="{FD7D320E-FA77-4659-B5F3-071B747D98DD}" sibTransId="{51934524-C142-4903-B7C8-C1B8F60BF0C6}"/>
    <dgm:cxn modelId="{F2602164-04A6-4525-AD47-72C3E7BB3871}" type="presOf" srcId="{AD8E1711-A9F8-46E1-899E-8DB1F15C2025}" destId="{F16A63C9-B2EC-46F0-870D-DF13500C3656}" srcOrd="0" destOrd="0" presId="urn:microsoft.com/office/officeart/2009/3/layout/PhasedProcess"/>
    <dgm:cxn modelId="{AF5B9144-321B-4AED-B9D6-664DEEFF28FD}" srcId="{575E0DBA-E724-476A-A5A1-5BB952785557}" destId="{C2160141-A265-41BE-9200-7F08D59819FA}" srcOrd="2" destOrd="0" parTransId="{EFF62403-AED5-4471-823E-7CD4363989EC}" sibTransId="{BD43B710-8D7E-46B0-8FAF-F5D5D6F77450}"/>
    <dgm:cxn modelId="{31AD9845-A376-41B9-B5BA-046212D40CE6}" srcId="{575E0DBA-E724-476A-A5A1-5BB952785557}" destId="{84810ACA-2864-4720-BED7-58E3A545C55E}" srcOrd="3" destOrd="0" parTransId="{706AD641-5253-43E5-8724-47CF29876631}" sibTransId="{EE859BE4-A7C0-4C69-B688-6E0368356A88}"/>
    <dgm:cxn modelId="{DECAA04A-B689-4075-BA6B-4B702917EF21}" srcId="{11A732AC-154F-4969-9385-81D9A1A1FA4D}" destId="{9E4DCF11-5A67-41FC-8FA1-73ACF96B2382}" srcOrd="0" destOrd="0" parTransId="{DF04686B-6F71-4DCC-9DB2-B1ABDCABB675}" sibTransId="{32DADD03-6D67-40B0-96CE-2EDC7CF00312}"/>
    <dgm:cxn modelId="{C4674F6E-EC5C-405F-9F2E-5D330CEF812E}" type="presOf" srcId="{C2160141-A265-41BE-9200-7F08D59819FA}" destId="{A90DAB36-2984-431C-8ED4-0F0CBE859CB2}" srcOrd="0" destOrd="2" presId="urn:microsoft.com/office/officeart/2009/3/layout/PhasedProcess"/>
    <dgm:cxn modelId="{CEEB516E-7203-4AAB-BB65-84284AC34471}" srcId="{575E0DBA-E724-476A-A5A1-5BB952785557}" destId="{BDD44194-67BB-4573-8FDF-72C7EBAD6951}" srcOrd="0" destOrd="0" parTransId="{FA2EE108-236D-408D-9318-187D102A95CB}" sibTransId="{0E9C1BB0-21AF-4380-8276-C369D555A406}"/>
    <dgm:cxn modelId="{AAA7A575-4114-4A9B-BA47-3F15191EB544}" type="presOf" srcId="{B0FC7CE1-7382-424C-878D-CA0B7B14B187}" destId="{A90DAB36-2984-431C-8ED4-0F0CBE859CB2}" srcOrd="0" destOrd="4" presId="urn:microsoft.com/office/officeart/2009/3/layout/PhasedProcess"/>
    <dgm:cxn modelId="{E8B63978-A8EA-4468-9112-61FA006FA4BD}" type="presOf" srcId="{9E4DCF11-5A67-41FC-8FA1-73ACF96B2382}" destId="{6EAC31C7-B371-4743-B666-5CED4FECD967}" srcOrd="0" destOrd="0" presId="urn:microsoft.com/office/officeart/2009/3/layout/PhasedProcess"/>
    <dgm:cxn modelId="{22083B7F-41AC-49CD-98D4-4835462D5520}" srcId="{11A732AC-154F-4969-9385-81D9A1A1FA4D}" destId="{575E0DBA-E724-476A-A5A1-5BB952785557}" srcOrd="2" destOrd="0" parTransId="{9E5B6EE0-D811-4995-B5BA-5483F4F9905B}" sibTransId="{760CCB1E-24DE-4252-9D3F-200870417B44}"/>
    <dgm:cxn modelId="{0DEDFC85-F8B2-4F81-98D0-E30789AE2721}" type="presOf" srcId="{E11A7C12-A59E-4E19-A18F-7FE345551D05}" destId="{A90DAB36-2984-431C-8ED4-0F0CBE859CB2}" srcOrd="0" destOrd="5" presId="urn:microsoft.com/office/officeart/2009/3/layout/PhasedProcess"/>
    <dgm:cxn modelId="{C259828B-652F-4A80-939D-C27E833B24BA}" type="presOf" srcId="{99F814A2-E2E6-433C-8F8F-F24DC06DD08F}" destId="{BEB1718F-7F39-4714-92AE-A1A48670C50A}" srcOrd="1" destOrd="0" presId="urn:microsoft.com/office/officeart/2009/3/layout/PhasedProcess"/>
    <dgm:cxn modelId="{96785399-97AF-4F21-906F-3E92948CCBF9}" srcId="{9E4DCF11-5A67-41FC-8FA1-73ACF96B2382}" destId="{01D5C5FE-B4F6-4584-BCEA-635E293AC138}" srcOrd="2" destOrd="0" parTransId="{AFD10CD7-7DE4-4E70-B330-FEF5D1C61BBE}" sibTransId="{05DA50DE-1951-4C4A-AF42-C91CF568D011}"/>
    <dgm:cxn modelId="{E4D78499-221C-4837-BDEC-818A63530390}" srcId="{AD8E1711-A9F8-46E1-899E-8DB1F15C2025}" destId="{99F814A2-E2E6-433C-8F8F-F24DC06DD08F}" srcOrd="1" destOrd="0" parTransId="{3ABEB4AF-7705-4CB1-A638-25106CB4B900}" sibTransId="{A6A4C4BD-69C8-4AA2-A69C-8621DD988201}"/>
    <dgm:cxn modelId="{17AB8DA0-7091-4670-B895-0CDA6EB6F5FB}" type="presOf" srcId="{99F814A2-E2E6-433C-8F8F-F24DC06DD08F}" destId="{C0E31F47-F8C7-4C95-86A7-4F2EB1113013}" srcOrd="0" destOrd="0" presId="urn:microsoft.com/office/officeart/2009/3/layout/PhasedProcess"/>
    <dgm:cxn modelId="{B84EBFA1-84FE-49B3-B946-9704FE0C782C}" srcId="{11A732AC-154F-4969-9385-81D9A1A1FA4D}" destId="{E6B33EE8-91D8-4F52-B084-AE6D4C2890E5}" srcOrd="3" destOrd="0" parTransId="{FBEA24C8-F593-4107-889E-D26314626220}" sibTransId="{D986DDE4-E832-4B79-A6CA-6B49D794AC8B}"/>
    <dgm:cxn modelId="{7A7E53AB-F73B-4DFD-89BB-771BD8BF2B4F}" type="presOf" srcId="{0F7CE000-0A05-4A9F-96B1-B3134B735275}" destId="{A90DAB36-2984-431C-8ED4-0F0CBE859CB2}" srcOrd="0" destOrd="1" presId="urn:microsoft.com/office/officeart/2009/3/layout/PhasedProcess"/>
    <dgm:cxn modelId="{5AD584B7-97F7-4FF8-BCCB-509784758C78}" type="presOf" srcId="{575E0DBA-E724-476A-A5A1-5BB952785557}" destId="{F094BF24-298D-4CBD-A1FF-2370478AD104}" srcOrd="0" destOrd="0" presId="urn:microsoft.com/office/officeart/2009/3/layout/PhasedProcess"/>
    <dgm:cxn modelId="{AD0CB6B7-99E5-453A-AF84-CA3FFC5FEF1D}" srcId="{11A732AC-154F-4969-9385-81D9A1A1FA4D}" destId="{AD8E1711-A9F8-46E1-899E-8DB1F15C2025}" srcOrd="1" destOrd="0" parTransId="{DE43FBE8-E668-446F-B935-B60A5C983DE0}" sibTransId="{05A3F0EB-2370-4A23-87AD-CEF158F02AF8}"/>
    <dgm:cxn modelId="{7F02A5CA-C068-490F-A16B-C30885242880}" type="presOf" srcId="{BDD44194-67BB-4573-8FDF-72C7EBAD6951}" destId="{A90DAB36-2984-431C-8ED4-0F0CBE859CB2}" srcOrd="0" destOrd="0" presId="urn:microsoft.com/office/officeart/2009/3/layout/PhasedProcess"/>
    <dgm:cxn modelId="{2C7958CB-E4BB-4561-AD26-E664F255F3AB}" type="presOf" srcId="{3BC68106-F05B-49CB-8A17-DAD3685412B1}" destId="{6D80A7EE-3BC3-4050-ADF2-E78580D027F3}" srcOrd="0" destOrd="0" presId="urn:microsoft.com/office/officeart/2009/3/layout/PhasedProcess"/>
    <dgm:cxn modelId="{F06E91DF-1999-4859-B85A-FBF6D9031A22}" type="presOf" srcId="{01D5C5FE-B4F6-4584-BCEA-635E293AC138}" destId="{12B6D580-6158-43D5-BAC4-33706789AD1B}" srcOrd="0" destOrd="0" presId="urn:microsoft.com/office/officeart/2009/3/layout/PhasedProcess"/>
    <dgm:cxn modelId="{59A268E7-E632-4A87-A659-F1A8A24B2ECE}" type="presOf" srcId="{11A732AC-154F-4969-9385-81D9A1A1FA4D}" destId="{3590B0C7-27AA-45D5-8537-179AD7908313}" srcOrd="0" destOrd="0" presId="urn:microsoft.com/office/officeart/2009/3/layout/PhasedProcess"/>
    <dgm:cxn modelId="{60776AE9-9E37-4AB3-888B-10147596EACB}" srcId="{9E4DCF11-5A67-41FC-8FA1-73ACF96B2382}" destId="{06DB6643-9A26-414D-9ACE-ED92B3D6787A}" srcOrd="1" destOrd="0" parTransId="{223DFF4B-DBCE-4761-AD47-FA62C589EE1D}" sibTransId="{3FB46915-3CDD-44C0-9768-3F752D668516}"/>
    <dgm:cxn modelId="{0091D1E9-5A35-4328-8C89-B720164237D5}" type="presOf" srcId="{F7629321-4BEC-4766-A218-B5D71ED52E03}" destId="{C684A21C-C1A9-44E5-802C-59513A42CE23}" srcOrd="0" destOrd="0" presId="urn:microsoft.com/office/officeart/2009/3/layout/PhasedProcess"/>
    <dgm:cxn modelId="{75BEF4ED-EF79-41C7-B5F3-AE8B80894CD8}" srcId="{575E0DBA-E724-476A-A5A1-5BB952785557}" destId="{0F7CE000-0A05-4A9F-96B1-B3134B735275}" srcOrd="1" destOrd="0" parTransId="{0D7AD726-CBB4-47AD-8D75-11AC0A36AA9F}" sibTransId="{F3D7FCAA-8A8E-4AC1-8CA6-AB2FB5C33EB4}"/>
    <dgm:cxn modelId="{5D6789F6-1572-4228-9D8B-F4A6D1EAB94E}" type="presOf" srcId="{06DB6643-9A26-414D-9ACE-ED92B3D6787A}" destId="{ACA9EB7B-079A-4996-8753-4D6037B3F44C}" srcOrd="0" destOrd="0" presId="urn:microsoft.com/office/officeart/2009/3/layout/PhasedProcess"/>
    <dgm:cxn modelId="{71BE4567-EF08-44FA-AED5-4128AC0C4F78}" type="presParOf" srcId="{3590B0C7-27AA-45D5-8537-179AD7908313}" destId="{18982EB0-2593-414D-8584-D0505C853FB2}" srcOrd="0" destOrd="0" presId="urn:microsoft.com/office/officeart/2009/3/layout/PhasedProcess"/>
    <dgm:cxn modelId="{751C5E68-D6A8-4666-B68D-D47EB733B09D}" type="presParOf" srcId="{3590B0C7-27AA-45D5-8537-179AD7908313}" destId="{388AED54-3D92-4B87-A66A-4A57CCACE12D}" srcOrd="1" destOrd="0" presId="urn:microsoft.com/office/officeart/2009/3/layout/PhasedProcess"/>
    <dgm:cxn modelId="{D410969C-7DF2-4FE3-ADAA-4B0743F185FE}" type="presParOf" srcId="{3590B0C7-27AA-45D5-8537-179AD7908313}" destId="{F16A63C9-B2EC-46F0-870D-DF13500C3656}" srcOrd="2" destOrd="0" presId="urn:microsoft.com/office/officeart/2009/3/layout/PhasedProcess"/>
    <dgm:cxn modelId="{2E54021A-69BF-4A75-8268-38B10A6D4DBC}" type="presParOf" srcId="{3590B0C7-27AA-45D5-8537-179AD7908313}" destId="{2BE042FE-1904-4BB8-A5C7-30D066FA34C0}" srcOrd="3" destOrd="0" presId="urn:microsoft.com/office/officeart/2009/3/layout/PhasedProcess"/>
    <dgm:cxn modelId="{ACEFF27B-058E-4FD5-9D94-CD3B6CCA4EE6}" type="presParOf" srcId="{3590B0C7-27AA-45D5-8537-179AD7908313}" destId="{E589AA63-56B3-4342-9D87-2A806D3523E4}" srcOrd="4" destOrd="0" presId="urn:microsoft.com/office/officeart/2009/3/layout/PhasedProcess"/>
    <dgm:cxn modelId="{52D5D5CB-528C-463A-9DA1-701029D27EAB}" type="presParOf" srcId="{3590B0C7-27AA-45D5-8537-179AD7908313}" destId="{F094BF24-298D-4CBD-A1FF-2370478AD104}" srcOrd="5" destOrd="0" presId="urn:microsoft.com/office/officeart/2009/3/layout/PhasedProcess"/>
    <dgm:cxn modelId="{A8CCA6EA-C21F-40D1-8B0A-C3EF99A778AB}" type="presParOf" srcId="{3590B0C7-27AA-45D5-8537-179AD7908313}" destId="{913D5BF3-1166-40E2-B60B-77502C095618}" srcOrd="6" destOrd="0" presId="urn:microsoft.com/office/officeart/2009/3/layout/PhasedProcess"/>
    <dgm:cxn modelId="{F92C3E27-F2A7-4196-B83B-077F7CA50118}" type="presParOf" srcId="{913D5BF3-1166-40E2-B60B-77502C095618}" destId="{6D80A7EE-3BC3-4050-ADF2-E78580D027F3}" srcOrd="0" destOrd="0" presId="urn:microsoft.com/office/officeart/2009/3/layout/PhasedProcess"/>
    <dgm:cxn modelId="{581D606D-360A-41FE-AF7C-87DFE68BC43D}" type="presParOf" srcId="{913D5BF3-1166-40E2-B60B-77502C095618}" destId="{9DBCD55A-8F97-415F-A8CD-D60DEBDBEB0D}" srcOrd="1" destOrd="0" presId="urn:microsoft.com/office/officeart/2009/3/layout/PhasedProcess"/>
    <dgm:cxn modelId="{51FCDBBB-5C31-4FF5-8933-96E1E09F60B2}" type="presParOf" srcId="{913D5BF3-1166-40E2-B60B-77502C095618}" destId="{C0E31F47-F8C7-4C95-86A7-4F2EB1113013}" srcOrd="2" destOrd="0" presId="urn:microsoft.com/office/officeart/2009/3/layout/PhasedProcess"/>
    <dgm:cxn modelId="{0A22563B-6073-4B74-8C2C-4A12A1A9784D}" type="presParOf" srcId="{913D5BF3-1166-40E2-B60B-77502C095618}" destId="{BEB1718F-7F39-4714-92AE-A1A48670C50A}" srcOrd="3" destOrd="0" presId="urn:microsoft.com/office/officeart/2009/3/layout/PhasedProcess"/>
    <dgm:cxn modelId="{CCE92ACD-DE15-422D-857B-5EEF81E7ABF4}" type="presParOf" srcId="{3590B0C7-27AA-45D5-8537-179AD7908313}" destId="{391527A8-DD68-4F2E-82A2-50B39433832C}" srcOrd="7" destOrd="0" presId="urn:microsoft.com/office/officeart/2009/3/layout/PhasedProcess"/>
    <dgm:cxn modelId="{5284C2EE-FE0E-4D9D-9767-A725D961CAC4}" type="presParOf" srcId="{391527A8-DD68-4F2E-82A2-50B39433832C}" destId="{C684A21C-C1A9-44E5-802C-59513A42CE23}" srcOrd="0" destOrd="0" presId="urn:microsoft.com/office/officeart/2009/3/layout/PhasedProcess"/>
    <dgm:cxn modelId="{0F2BC6B6-BEEA-46AC-BA30-1554D63167EB}" type="presParOf" srcId="{391527A8-DD68-4F2E-82A2-50B39433832C}" destId="{11F30829-4A24-492D-B4B2-94A9F8A8CD27}" srcOrd="1" destOrd="0" presId="urn:microsoft.com/office/officeart/2009/3/layout/PhasedProcess"/>
    <dgm:cxn modelId="{5410E3D5-E760-4718-9EA1-D343E1CE9756}" type="presParOf" srcId="{391527A8-DD68-4F2E-82A2-50B39433832C}" destId="{9D0E3380-60EF-47AC-91A0-5BFF1149891C}" srcOrd="2" destOrd="0" presId="urn:microsoft.com/office/officeart/2009/3/layout/PhasedProcess"/>
    <dgm:cxn modelId="{3CF50E74-0027-4870-BD17-6267A90CB0D6}" type="presParOf" srcId="{391527A8-DD68-4F2E-82A2-50B39433832C}" destId="{ACA9EB7B-079A-4996-8753-4D6037B3F44C}" srcOrd="3" destOrd="0" presId="urn:microsoft.com/office/officeart/2009/3/layout/PhasedProcess"/>
    <dgm:cxn modelId="{7B4BA33D-2C73-4E62-97FF-680426B71503}" type="presParOf" srcId="{391527A8-DD68-4F2E-82A2-50B39433832C}" destId="{896A50AC-D725-4B46-944E-C524878E80CA}" srcOrd="4" destOrd="0" presId="urn:microsoft.com/office/officeart/2009/3/layout/PhasedProcess"/>
    <dgm:cxn modelId="{4B9C6D55-798D-4BDB-B569-6AACF2A2C3C0}" type="presParOf" srcId="{391527A8-DD68-4F2E-82A2-50B39433832C}" destId="{12B6D580-6158-43D5-BAC4-33706789AD1B}" srcOrd="5" destOrd="0" presId="urn:microsoft.com/office/officeart/2009/3/layout/PhasedProcess"/>
    <dgm:cxn modelId="{B0022F4B-51AF-40A6-A8BF-1AA63C4B1DE2}" type="presParOf" srcId="{3590B0C7-27AA-45D5-8537-179AD7908313}" destId="{A90DAB36-2984-431C-8ED4-0F0CBE859CB2}" srcOrd="8" destOrd="0" presId="urn:microsoft.com/office/officeart/2009/3/layout/PhasedProcess"/>
    <dgm:cxn modelId="{6EEE4E5F-98A6-4E97-8173-9BC7EBCE7A26}" type="presParOf" srcId="{3590B0C7-27AA-45D5-8537-179AD7908313}" destId="{6EAC31C7-B371-4743-B666-5CED4FECD967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06F55-EDA7-465D-8CF0-CF6957AE37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58578A-E83A-4E33-AE9C-DE0FB2F4B67C}">
      <dgm:prSet phldrT="[Texte]"/>
      <dgm:spPr>
        <a:xfrm>
          <a:off x="0" y="95321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Droits fondamentaux </a:t>
          </a: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(sanctionnés pénalement)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 7 de la loi)</a:t>
          </a:r>
        </a:p>
      </dgm:t>
    </dgm:pt>
    <dgm:pt modelId="{49F7B424-9A6A-4833-B5B3-F7BFB4689045}" type="parTrans" cxnId="{17E8E951-D0C2-4E3E-B39A-4CAA60383E1B}">
      <dgm:prSet/>
      <dgm:spPr/>
      <dgm:t>
        <a:bodyPr/>
        <a:lstStyle/>
        <a:p>
          <a:endParaRPr lang="fr-FR"/>
        </a:p>
      </dgm:t>
    </dgm:pt>
    <dgm:pt modelId="{3059E4A1-9239-40F4-ABC9-66C53AD23686}" type="sibTrans" cxnId="{17E8E951-D0C2-4E3E-B39A-4CAA60383E1B}">
      <dgm:prSet/>
      <dgm:spPr/>
      <dgm:t>
        <a:bodyPr/>
        <a:lstStyle/>
        <a:p>
          <a:endParaRPr lang="fr-FR"/>
        </a:p>
      </dgm:t>
    </dgm:pt>
    <dgm:pt modelId="{94E43EDD-3B1D-4F02-8B83-60DBB48FC730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environnemental</a:t>
          </a:r>
        </a:p>
      </dgm:t>
    </dgm:pt>
    <dgm:pt modelId="{0479829E-9125-4AB3-9C76-847C7FC0509A}" type="parTrans" cxnId="{9421C9BF-D309-4A85-AB4E-4351450A7B3A}">
      <dgm:prSet/>
      <dgm:spPr/>
      <dgm:t>
        <a:bodyPr/>
        <a:lstStyle/>
        <a:p>
          <a:endParaRPr lang="fr-FR"/>
        </a:p>
      </dgm:t>
    </dgm:pt>
    <dgm:pt modelId="{A1919378-DA25-4E9B-8FE3-181CA117AD8C}" type="sibTrans" cxnId="{9421C9BF-D309-4A85-AB4E-4351450A7B3A}">
      <dgm:prSet/>
      <dgm:spPr/>
      <dgm:t>
        <a:bodyPr/>
        <a:lstStyle/>
        <a:p>
          <a:endParaRPr lang="fr-FR"/>
        </a:p>
      </dgm:t>
    </dgm:pt>
    <dgm:pt modelId="{1B14D516-2616-4C2D-97A9-8F017AA0FB3F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social</a:t>
          </a:r>
        </a:p>
      </dgm:t>
    </dgm:pt>
    <dgm:pt modelId="{67FF40A5-CE54-44AA-8A75-AC15D9696F14}" type="parTrans" cxnId="{A4AD5AAA-0C21-49C1-BAC7-3AB3BF2F4A1F}">
      <dgm:prSet/>
      <dgm:spPr/>
      <dgm:t>
        <a:bodyPr/>
        <a:lstStyle/>
        <a:p>
          <a:endParaRPr lang="fr-FR"/>
        </a:p>
      </dgm:t>
    </dgm:pt>
    <dgm:pt modelId="{62FADA20-846E-4AA6-8CFA-787ACC7F6C55}" type="sibTrans" cxnId="{A4AD5AAA-0C21-49C1-BAC7-3AB3BF2F4A1F}">
      <dgm:prSet/>
      <dgm:spPr/>
      <dgm:t>
        <a:bodyPr/>
        <a:lstStyle/>
        <a:p>
          <a:endParaRPr lang="fr-FR"/>
        </a:p>
      </dgm:t>
    </dgm:pt>
    <dgm:pt modelId="{1A23AEB0-7021-4D1C-9974-4B3DCC5CD266}">
      <dgm:prSet phldrT="[Texte]"/>
      <dgm:spPr>
        <a:xfrm>
          <a:off x="0" y="965621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légales</a:t>
          </a:r>
        </a:p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(articles (36), 38, 42 à 44, 48, 54, 55, 83 et 92 AR Passation et article 14 de la loi)</a:t>
          </a:r>
        </a:p>
      </dgm:t>
    </dgm:pt>
    <dgm:pt modelId="{4A75FAE0-30F3-440B-BD1C-C7F77CE9097C}" type="parTrans" cxnId="{78D52AE3-B3A1-49B7-9504-4BAB717890B0}">
      <dgm:prSet/>
      <dgm:spPr/>
      <dgm:t>
        <a:bodyPr/>
        <a:lstStyle/>
        <a:p>
          <a:endParaRPr lang="fr-FR"/>
        </a:p>
      </dgm:t>
    </dgm:pt>
    <dgm:pt modelId="{54D72DB8-04A0-46C9-9794-5BEE0190394F}" type="sibTrans" cxnId="{78D52AE3-B3A1-49B7-9504-4BAB717890B0}">
      <dgm:prSet/>
      <dgm:spPr/>
      <dgm:t>
        <a:bodyPr/>
        <a:lstStyle/>
        <a:p>
          <a:endParaRPr lang="fr-FR"/>
        </a:p>
      </dgm:t>
    </dgm:pt>
    <dgm:pt modelId="{F6BDD0FF-2C2B-4A07-9136-D6AF5C9BEA71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Utilisation du DUME</a:t>
          </a:r>
        </a:p>
      </dgm:t>
    </dgm:pt>
    <dgm:pt modelId="{556438A2-28A7-49B8-B4DB-CBD6975E4759}" type="parTrans" cxnId="{B84EC8F8-A33A-45A4-9609-80BF35B693B9}">
      <dgm:prSet/>
      <dgm:spPr/>
      <dgm:t>
        <a:bodyPr/>
        <a:lstStyle/>
        <a:p>
          <a:endParaRPr lang="fr-FR"/>
        </a:p>
      </dgm:t>
    </dgm:pt>
    <dgm:pt modelId="{AEFABFCF-E8B3-49AE-A6CF-CD8DB0AB2A5F}" type="sibTrans" cxnId="{B84EC8F8-A33A-45A4-9609-80BF35B693B9}">
      <dgm:prSet/>
      <dgm:spPr/>
      <dgm:t>
        <a:bodyPr/>
        <a:lstStyle/>
        <a:p>
          <a:endParaRPr lang="fr-FR"/>
        </a:p>
      </dgm:t>
    </dgm:pt>
    <dgm:pt modelId="{8021F6C4-9F79-42F5-8BAB-95BBDC65D4FE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Signature rapport de dépôt</a:t>
          </a:r>
        </a:p>
      </dgm:t>
    </dgm:pt>
    <dgm:pt modelId="{2189945E-58DC-48E2-9863-2167FAE2189C}" type="parTrans" cxnId="{AD08FDED-1C02-4B63-ABB1-68068BD56FBE}">
      <dgm:prSet/>
      <dgm:spPr/>
      <dgm:t>
        <a:bodyPr/>
        <a:lstStyle/>
        <a:p>
          <a:endParaRPr lang="fr-FR"/>
        </a:p>
      </dgm:t>
    </dgm:pt>
    <dgm:pt modelId="{9EA65033-658A-48D8-9881-067AD11F72AA}" type="sibTrans" cxnId="{AD08FDED-1C02-4B63-ABB1-68068BD56FBE}">
      <dgm:prSet/>
      <dgm:spPr/>
      <dgm:t>
        <a:bodyPr/>
        <a:lstStyle/>
        <a:p>
          <a:endParaRPr lang="fr-FR"/>
        </a:p>
      </dgm:t>
    </dgm:pt>
    <dgm:pt modelId="{A9AA112F-FE7A-415D-8E7F-A3CB2211E169}">
      <dgm:prSet phldrT="[Texte]"/>
      <dgm:spPr>
        <a:xfrm>
          <a:off x="0" y="2564178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minimales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(fixées par le pouvoir adjudicateur)</a:t>
          </a:r>
        </a:p>
      </dgm:t>
    </dgm:pt>
    <dgm:pt modelId="{72ED80B1-1B76-4710-B70F-A997CB5D91E2}" type="parTrans" cxnId="{98933A73-71E7-49E0-81FF-9AB6880C3785}">
      <dgm:prSet/>
      <dgm:spPr/>
      <dgm:t>
        <a:bodyPr/>
        <a:lstStyle/>
        <a:p>
          <a:endParaRPr lang="fr-FR"/>
        </a:p>
      </dgm:t>
    </dgm:pt>
    <dgm:pt modelId="{B82F75EE-4952-471B-8335-AADD37BDC9D8}" type="sibTrans" cxnId="{98933A73-71E7-49E0-81FF-9AB6880C3785}">
      <dgm:prSet/>
      <dgm:spPr/>
      <dgm:t>
        <a:bodyPr/>
        <a:lstStyle/>
        <a:p>
          <a:endParaRPr lang="fr-FR"/>
        </a:p>
      </dgm:t>
    </dgm:pt>
    <dgm:pt modelId="{C6FD6E2D-8545-44AB-9587-4D1C0D550A1E}">
      <dgm:prSet phldrT="[Texte]"/>
      <dgm:spPr>
        <a:xfrm>
          <a:off x="0" y="3020478"/>
          <a:ext cx="5953125" cy="165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Uniquement pour les procédures avec négociation: respect des exigences fixées comme non négociables</a:t>
          </a:r>
        </a:p>
      </dgm:t>
    </dgm:pt>
    <dgm:pt modelId="{07A7D412-7406-485B-89FF-7077D96B91A7}" type="parTrans" cxnId="{6AEAA97D-D738-4D91-A088-60A162387C58}">
      <dgm:prSet/>
      <dgm:spPr/>
      <dgm:t>
        <a:bodyPr/>
        <a:lstStyle/>
        <a:p>
          <a:endParaRPr lang="fr-FR"/>
        </a:p>
      </dgm:t>
    </dgm:pt>
    <dgm:pt modelId="{C0AD30D6-0FB7-45E9-812D-94F86C43D15C}" type="sibTrans" cxnId="{6AEAA97D-D738-4D91-A088-60A162387C58}">
      <dgm:prSet/>
      <dgm:spPr/>
      <dgm:t>
        <a:bodyPr/>
        <a:lstStyle/>
        <a:p>
          <a:endParaRPr lang="fr-FR"/>
        </a:p>
      </dgm:t>
    </dgm:pt>
    <dgm:pt modelId="{2FF40D8B-99C3-4426-8134-DC0990659D17}">
      <dgm:prSet/>
      <dgm:spPr>
        <a:xfrm>
          <a:off x="0" y="3186078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indiquées comme substantielles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(dans les documents du marché)</a:t>
          </a:r>
        </a:p>
      </dgm:t>
    </dgm:pt>
    <dgm:pt modelId="{B1E1BF43-5AC7-43A5-9386-4E0187286A80}" type="parTrans" cxnId="{C13B3A0D-B41D-479D-9139-E3553606B3A9}">
      <dgm:prSet/>
      <dgm:spPr/>
      <dgm:t>
        <a:bodyPr/>
        <a:lstStyle/>
        <a:p>
          <a:endParaRPr lang="fr-FR"/>
        </a:p>
      </dgm:t>
    </dgm:pt>
    <dgm:pt modelId="{59002D46-8566-4D1E-B29B-A841CF554D8B}" type="sibTrans" cxnId="{C13B3A0D-B41D-479D-9139-E3553606B3A9}">
      <dgm:prSet/>
      <dgm:spPr/>
      <dgm:t>
        <a:bodyPr/>
        <a:lstStyle/>
        <a:p>
          <a:endParaRPr lang="fr-FR"/>
        </a:p>
      </dgm:t>
    </dgm:pt>
    <dgm:pt modelId="{925EA393-2D2F-4CD4-B7EF-9E9EA04E6501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du travail</a:t>
          </a:r>
        </a:p>
      </dgm:t>
    </dgm:pt>
    <dgm:pt modelId="{ED96B24E-34A7-4E09-BB58-B37F3AEF2596}" type="parTrans" cxnId="{66F6E8CD-7BD0-4D65-89D2-AF3887C297E8}">
      <dgm:prSet/>
      <dgm:spPr/>
      <dgm:t>
        <a:bodyPr/>
        <a:lstStyle/>
        <a:p>
          <a:endParaRPr lang="fr-FR"/>
        </a:p>
      </dgm:t>
    </dgm:pt>
    <dgm:pt modelId="{6D786388-8307-4E82-BAF7-70DA1B0B70E5}" type="sibTrans" cxnId="{66F6E8CD-7BD0-4D65-89D2-AF3887C297E8}">
      <dgm:prSet/>
      <dgm:spPr/>
      <dgm:t>
        <a:bodyPr/>
        <a:lstStyle/>
        <a:p>
          <a:endParaRPr lang="fr-FR"/>
        </a:p>
      </dgm:t>
    </dgm:pt>
    <dgm:pt modelId="{BC6B24C3-9BF6-4FDA-8AC8-A1FF179ED82B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pour la (ou les) option(s)</a:t>
          </a:r>
        </a:p>
      </dgm:t>
    </dgm:pt>
    <dgm:pt modelId="{374038B4-2527-44FC-8F31-6919F943E447}" type="parTrans" cxnId="{3F281459-1929-4155-9D12-EEB7B7E0BB2A}">
      <dgm:prSet/>
      <dgm:spPr/>
      <dgm:t>
        <a:bodyPr/>
        <a:lstStyle/>
        <a:p>
          <a:endParaRPr lang="fr-FR"/>
        </a:p>
      </dgm:t>
    </dgm:pt>
    <dgm:pt modelId="{EAD8CE7A-5939-4F3B-94A5-2AC406715B48}" type="sibTrans" cxnId="{3F281459-1929-4155-9D12-EEB7B7E0BB2A}">
      <dgm:prSet/>
      <dgm:spPr/>
      <dgm:t>
        <a:bodyPr/>
        <a:lstStyle/>
        <a:p>
          <a:endParaRPr lang="fr-FR"/>
        </a:p>
      </dgm:t>
    </dgm:pt>
    <dgm:pt modelId="{F0B2E023-5AEC-49A3-A283-A30674D0065E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Une seule offre par marché</a:t>
          </a:r>
        </a:p>
      </dgm:t>
    </dgm:pt>
    <dgm:pt modelId="{1B7063AD-0F2D-4A25-8479-A1ABE3BBBA51}" type="parTrans" cxnId="{6A95B696-5DA3-4805-9221-18F285AAA6B5}">
      <dgm:prSet/>
      <dgm:spPr/>
      <dgm:t>
        <a:bodyPr/>
        <a:lstStyle/>
        <a:p>
          <a:endParaRPr lang="fr-FR"/>
        </a:p>
      </dgm:t>
    </dgm:pt>
    <dgm:pt modelId="{ECEBA423-EBD3-4CDD-BAB3-3A278A6A8CF2}" type="sibTrans" cxnId="{6A95B696-5DA3-4805-9221-18F285AAA6B5}">
      <dgm:prSet/>
      <dgm:spPr/>
      <dgm:t>
        <a:bodyPr/>
        <a:lstStyle/>
        <a:p>
          <a:endParaRPr lang="fr-FR"/>
        </a:p>
      </dgm:t>
    </dgm:pt>
    <dgm:pt modelId="{0B4572FC-79A5-4795-9F97-A9743E72FA56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Offre déposée à temps</a:t>
          </a:r>
        </a:p>
      </dgm:t>
    </dgm:pt>
    <dgm:pt modelId="{5E7876A8-9305-436A-ACC2-86A9215DB07F}" type="parTrans" cxnId="{3BEF30A8-FBC2-4895-B824-27C7CC6620FE}">
      <dgm:prSet/>
      <dgm:spPr/>
      <dgm:t>
        <a:bodyPr/>
        <a:lstStyle/>
        <a:p>
          <a:endParaRPr lang="fr-FR"/>
        </a:p>
      </dgm:t>
    </dgm:pt>
    <dgm:pt modelId="{654DE794-ADE0-4A33-977D-58A35CD7121D}" type="sibTrans" cxnId="{3BEF30A8-FBC2-4895-B824-27C7CC6620FE}">
      <dgm:prSet/>
      <dgm:spPr/>
      <dgm:t>
        <a:bodyPr/>
        <a:lstStyle/>
        <a:p>
          <a:endParaRPr lang="fr-FR"/>
        </a:p>
      </dgm:t>
    </dgm:pt>
    <dgm:pt modelId="{F8727477-9B9F-4280-BAD9-32D4DBBA3970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à peine de nullité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1B046BDE-0D36-433E-94A9-9DFD600C0771}" type="parTrans" cxnId="{02BA6994-34F0-453D-815F-28D089B8FBEE}">
      <dgm:prSet/>
      <dgm:spPr/>
      <dgm:t>
        <a:bodyPr/>
        <a:lstStyle/>
        <a:p>
          <a:endParaRPr lang="fr-FR"/>
        </a:p>
      </dgm:t>
    </dgm:pt>
    <dgm:pt modelId="{31231172-F949-4A78-B79B-C5BC2F2851FB}" type="sibTrans" cxnId="{02BA6994-34F0-453D-815F-28D089B8FBEE}">
      <dgm:prSet/>
      <dgm:spPr/>
      <dgm:t>
        <a:bodyPr/>
        <a:lstStyle/>
        <a:p>
          <a:endParaRPr lang="fr-FR"/>
        </a:p>
      </dgm:t>
    </dgm:pt>
    <dgm:pt modelId="{2EC6047A-C31D-48D7-A359-BD6A2AD7AE08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de rejet de l'offre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E646140B-AA96-46FF-8DD9-8C89F721DFAF}" type="parTrans" cxnId="{5B6F001F-DD53-4A88-A98E-FDA7D8117755}">
      <dgm:prSet/>
      <dgm:spPr/>
      <dgm:t>
        <a:bodyPr/>
        <a:lstStyle/>
        <a:p>
          <a:endParaRPr lang="fr-FR"/>
        </a:p>
      </dgm:t>
    </dgm:pt>
    <dgm:pt modelId="{780229E2-CF0F-4123-A5B9-1E789BD1FC94}" type="sibTrans" cxnId="{5B6F001F-DD53-4A88-A98E-FDA7D8117755}">
      <dgm:prSet/>
      <dgm:spPr/>
      <dgm:t>
        <a:bodyPr/>
        <a:lstStyle/>
        <a:p>
          <a:endParaRPr lang="fr-FR"/>
        </a:p>
      </dgm:t>
    </dgm:pt>
    <dgm:pt modelId="{E9F8B87B-F55A-4433-87CA-8BC84408D829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d'exclusion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E19E7F5A-845F-4F95-98BF-33E505BF48A2}" type="parTrans" cxnId="{C0F47FC7-0845-45E6-B47A-701109218BC9}">
      <dgm:prSet/>
      <dgm:spPr/>
      <dgm:t>
        <a:bodyPr/>
        <a:lstStyle/>
        <a:p>
          <a:endParaRPr lang="fr-FR"/>
        </a:p>
      </dgm:t>
    </dgm:pt>
    <dgm:pt modelId="{57C1B50A-5660-479D-8F2B-5E60624516E8}" type="sibTrans" cxnId="{C0F47FC7-0845-45E6-B47A-701109218BC9}">
      <dgm:prSet/>
      <dgm:spPr/>
      <dgm:t>
        <a:bodyPr/>
        <a:lstStyle/>
        <a:p>
          <a:endParaRPr lang="fr-FR"/>
        </a:p>
      </dgm:t>
    </dgm:pt>
    <dgm:pt modelId="{4EDA1DE2-BD6E-45BC-8D90-FA45CF42A453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...</a:t>
          </a:r>
        </a:p>
      </dgm:t>
    </dgm:pt>
    <dgm:pt modelId="{FBDF968C-DA11-40E4-A57A-731512BC66CE}" type="parTrans" cxnId="{378E55A9-12B2-44A6-94AC-204EE0F0B660}">
      <dgm:prSet/>
      <dgm:spPr/>
      <dgm:t>
        <a:bodyPr/>
        <a:lstStyle/>
        <a:p>
          <a:endParaRPr lang="fr-FR"/>
        </a:p>
      </dgm:t>
    </dgm:pt>
    <dgm:pt modelId="{4B779095-2AFF-440F-9A9F-B6B686E1CB03}" type="sibTrans" cxnId="{378E55A9-12B2-44A6-94AC-204EE0F0B660}">
      <dgm:prSet/>
      <dgm:spPr/>
      <dgm:t>
        <a:bodyPr/>
        <a:lstStyle/>
        <a:p>
          <a:endParaRPr lang="fr-FR"/>
        </a:p>
      </dgm:t>
    </dgm:pt>
    <dgm:pt modelId="{07A1959E-A543-4A26-AD35-1E16DD34CE24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En cas de procédure restreinte : offre déposée par candidat sélectionné</a:t>
          </a:r>
        </a:p>
      </dgm:t>
    </dgm:pt>
    <dgm:pt modelId="{D194931C-2F2E-4AE2-9495-FDF78AB342DF}" type="parTrans" cxnId="{9304F564-355D-42AD-9E54-AB5EB210A648}">
      <dgm:prSet/>
      <dgm:spPr/>
      <dgm:t>
        <a:bodyPr/>
        <a:lstStyle/>
        <a:p>
          <a:endParaRPr lang="fr-FR"/>
        </a:p>
      </dgm:t>
    </dgm:pt>
    <dgm:pt modelId="{7214D15A-22AC-4E4A-859C-B2503F5EC5CB}" type="sibTrans" cxnId="{9304F564-355D-42AD-9E54-AB5EB210A648}">
      <dgm:prSet/>
      <dgm:spPr/>
      <dgm:t>
        <a:bodyPr/>
        <a:lstStyle/>
        <a:p>
          <a:endParaRPr lang="fr-FR"/>
        </a:p>
      </dgm:t>
    </dgm:pt>
    <dgm:pt modelId="{A68EE7BC-1046-4BBC-818A-D7B559FB7F43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Moyens de communication</a:t>
          </a:r>
        </a:p>
      </dgm:t>
    </dgm:pt>
    <dgm:pt modelId="{85918DD9-CFD2-4B11-80AE-7966C351FBD7}" type="parTrans" cxnId="{B2B8A904-7461-4365-A806-1A94EBD0F25D}">
      <dgm:prSet/>
      <dgm:spPr/>
      <dgm:t>
        <a:bodyPr/>
        <a:lstStyle/>
        <a:p>
          <a:endParaRPr lang="fr-FR"/>
        </a:p>
      </dgm:t>
    </dgm:pt>
    <dgm:pt modelId="{FD49F976-9161-4079-A203-C9582135CF68}" type="sibTrans" cxnId="{B2B8A904-7461-4365-A806-1A94EBD0F25D}">
      <dgm:prSet/>
      <dgm:spPr/>
      <dgm:t>
        <a:bodyPr/>
        <a:lstStyle/>
        <a:p>
          <a:endParaRPr lang="fr-FR"/>
        </a:p>
      </dgm:t>
    </dgm:pt>
    <dgm:pt modelId="{C0EB47F7-3D0C-4F62-8223-45297B259164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anormaux (postes non négligeables) (art. 36 AR Passation)</a:t>
          </a:r>
        </a:p>
      </dgm:t>
    </dgm:pt>
    <dgm:pt modelId="{8D7F2CC5-82FB-4CC3-B050-70E5752E1252}" type="parTrans" cxnId="{5112D7E5-B91A-4B55-BB40-2A25A47DD6F4}">
      <dgm:prSet/>
      <dgm:spPr/>
      <dgm:t>
        <a:bodyPr/>
        <a:lstStyle/>
        <a:p>
          <a:endParaRPr lang="fr-FR"/>
        </a:p>
      </dgm:t>
    </dgm:pt>
    <dgm:pt modelId="{B627A5D2-D329-4893-8E6C-5338FB922003}" type="sibTrans" cxnId="{5112D7E5-B91A-4B55-BB40-2A25A47DD6F4}">
      <dgm:prSet/>
      <dgm:spPr/>
      <dgm:t>
        <a:bodyPr/>
        <a:lstStyle/>
        <a:p>
          <a:endParaRPr lang="fr-FR"/>
        </a:p>
      </dgm:t>
    </dgm:pt>
    <dgm:pt modelId="{46839D88-F84C-451D-A28F-EF647D7EC82A}" type="pres">
      <dgm:prSet presAssocID="{7BE06F55-EDA7-465D-8CF0-CF6957AE3759}" presName="linear" presStyleCnt="0">
        <dgm:presLayoutVars>
          <dgm:animLvl val="lvl"/>
          <dgm:resizeHandles val="exact"/>
        </dgm:presLayoutVars>
      </dgm:prSet>
      <dgm:spPr/>
    </dgm:pt>
    <dgm:pt modelId="{0561101D-1875-492A-BC76-E340C67D52B2}" type="pres">
      <dgm:prSet presAssocID="{5258578A-E83A-4E33-AE9C-DE0FB2F4B67C}" presName="parentText" presStyleLbl="node1" presStyleIdx="0" presStyleCnt="4" custLinFactNeighborX="-166" custLinFactNeighborY="25021">
        <dgm:presLayoutVars>
          <dgm:chMax val="0"/>
          <dgm:bulletEnabled val="1"/>
        </dgm:presLayoutVars>
      </dgm:prSet>
      <dgm:spPr/>
    </dgm:pt>
    <dgm:pt modelId="{1621C669-94BF-4BA0-8C99-20C2954FE52A}" type="pres">
      <dgm:prSet presAssocID="{5258578A-E83A-4E33-AE9C-DE0FB2F4B67C}" presName="childText" presStyleLbl="revTx" presStyleIdx="0" presStyleCnt="4" custLinFactNeighborY="15894">
        <dgm:presLayoutVars>
          <dgm:bulletEnabled val="1"/>
        </dgm:presLayoutVars>
      </dgm:prSet>
      <dgm:spPr/>
    </dgm:pt>
    <dgm:pt modelId="{D801D4A3-8E3E-41B4-BCAF-53FD910B5353}" type="pres">
      <dgm:prSet presAssocID="{1A23AEB0-7021-4D1C-9974-4B3DCC5CD266}" presName="parentText" presStyleLbl="node1" presStyleIdx="1" presStyleCnt="4" custLinFactNeighborY="5362">
        <dgm:presLayoutVars>
          <dgm:chMax val="0"/>
          <dgm:bulletEnabled val="1"/>
        </dgm:presLayoutVars>
      </dgm:prSet>
      <dgm:spPr/>
    </dgm:pt>
    <dgm:pt modelId="{8C0BE323-D29B-49C5-B720-AC6F61FF0A26}" type="pres">
      <dgm:prSet presAssocID="{1A23AEB0-7021-4D1C-9974-4B3DCC5CD266}" presName="childText" presStyleLbl="revTx" presStyleIdx="1" presStyleCnt="4" custScaleY="104116">
        <dgm:presLayoutVars>
          <dgm:bulletEnabled val="1"/>
        </dgm:presLayoutVars>
      </dgm:prSet>
      <dgm:spPr/>
    </dgm:pt>
    <dgm:pt modelId="{5D9F3E2E-F5AC-4803-B0DB-7577F485A6F9}" type="pres">
      <dgm:prSet presAssocID="{A9AA112F-FE7A-415D-8E7F-A3CB2211E1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0AB7FD-59C6-4FDB-9502-CE290109E2F8}" type="pres">
      <dgm:prSet presAssocID="{A9AA112F-FE7A-415D-8E7F-A3CB2211E169}" presName="childText" presStyleLbl="revTx" presStyleIdx="2" presStyleCnt="4">
        <dgm:presLayoutVars>
          <dgm:bulletEnabled val="1"/>
        </dgm:presLayoutVars>
      </dgm:prSet>
      <dgm:spPr/>
    </dgm:pt>
    <dgm:pt modelId="{9422CDD4-F6CB-47FD-A484-AE9A5F90FBE2}" type="pres">
      <dgm:prSet presAssocID="{2FF40D8B-99C3-4426-8134-DC0990659D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D68ED57-E3B7-48FD-B756-F56AF34FE6B3}" type="pres">
      <dgm:prSet presAssocID="{2FF40D8B-99C3-4426-8134-DC0990659D1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2B8A904-7461-4365-A806-1A94EBD0F25D}" srcId="{1A23AEB0-7021-4D1C-9974-4B3DCC5CD266}" destId="{A68EE7BC-1046-4BBC-818A-D7B559FB7F43}" srcOrd="6" destOrd="0" parTransId="{85918DD9-CFD2-4B11-80AE-7966C351FBD7}" sibTransId="{FD49F976-9161-4079-A203-C9582135CF68}"/>
    <dgm:cxn modelId="{C13B3A0D-B41D-479D-9139-E3553606B3A9}" srcId="{7BE06F55-EDA7-465D-8CF0-CF6957AE3759}" destId="{2FF40D8B-99C3-4426-8134-DC0990659D17}" srcOrd="3" destOrd="0" parTransId="{B1E1BF43-5AC7-43A5-9386-4E0187286A80}" sibTransId="{59002D46-8566-4D1E-B29B-A841CF554D8B}"/>
    <dgm:cxn modelId="{62A2990F-5593-44DE-B75C-4BB3F1070EB6}" type="presOf" srcId="{F6BDD0FF-2C2B-4A07-9136-D6AF5C9BEA71}" destId="{8C0BE323-D29B-49C5-B720-AC6F61FF0A26}" srcOrd="0" destOrd="0" presId="urn:microsoft.com/office/officeart/2005/8/layout/vList2"/>
    <dgm:cxn modelId="{FC31FB1E-C618-4D97-96FB-B568A70B1F85}" type="presOf" srcId="{07A1959E-A543-4A26-AD35-1E16DD34CE24}" destId="{8C0BE323-D29B-49C5-B720-AC6F61FF0A26}" srcOrd="0" destOrd="4" presId="urn:microsoft.com/office/officeart/2005/8/layout/vList2"/>
    <dgm:cxn modelId="{5B6F001F-DD53-4A88-A98E-FDA7D8117755}" srcId="{2FF40D8B-99C3-4426-8134-DC0990659D17}" destId="{2EC6047A-C31D-48D7-A359-BD6A2AD7AE08}" srcOrd="1" destOrd="0" parTransId="{E646140B-AA96-46FF-8DD9-8C89F721DFAF}" sibTransId="{780229E2-CF0F-4123-A5B9-1E789BD1FC94}"/>
    <dgm:cxn modelId="{F92B6926-914B-4AA6-92E2-82930CECBD80}" type="presOf" srcId="{E9F8B87B-F55A-4433-87CA-8BC84408D829}" destId="{4D68ED57-E3B7-48FD-B756-F56AF34FE6B3}" srcOrd="0" destOrd="2" presId="urn:microsoft.com/office/officeart/2005/8/layout/vList2"/>
    <dgm:cxn modelId="{FC4D3A2E-2623-43CB-AB3D-1A4C1CA0B520}" type="presOf" srcId="{C0EB47F7-3D0C-4F62-8223-45297B259164}" destId="{8C0BE323-D29B-49C5-B720-AC6F61FF0A26}" srcOrd="0" destOrd="7" presId="urn:microsoft.com/office/officeart/2005/8/layout/vList2"/>
    <dgm:cxn modelId="{134BC830-C965-4166-81F8-91298CF00943}" type="presOf" srcId="{4EDA1DE2-BD6E-45BC-8D90-FA45CF42A453}" destId="{4D68ED57-E3B7-48FD-B756-F56AF34FE6B3}" srcOrd="0" destOrd="3" presId="urn:microsoft.com/office/officeart/2005/8/layout/vList2"/>
    <dgm:cxn modelId="{BF629F3C-808A-46F7-8B62-224D4F5EEED9}" type="presOf" srcId="{1B14D516-2616-4C2D-97A9-8F017AA0FB3F}" destId="{1621C669-94BF-4BA0-8C99-20C2954FE52A}" srcOrd="0" destOrd="1" presId="urn:microsoft.com/office/officeart/2005/8/layout/vList2"/>
    <dgm:cxn modelId="{5587A03E-E0B0-4024-9813-7FBF58A0F863}" type="presOf" srcId="{F8727477-9B9F-4280-BAD9-32D4DBBA3970}" destId="{4D68ED57-E3B7-48FD-B756-F56AF34FE6B3}" srcOrd="0" destOrd="0" presId="urn:microsoft.com/office/officeart/2005/8/layout/vList2"/>
    <dgm:cxn modelId="{13A89362-6790-42C4-AF3C-C75CE8360770}" type="presOf" srcId="{8021F6C4-9F79-42F5-8BAB-95BBDC65D4FE}" destId="{8C0BE323-D29B-49C5-B720-AC6F61FF0A26}" srcOrd="0" destOrd="1" presId="urn:microsoft.com/office/officeart/2005/8/layout/vList2"/>
    <dgm:cxn modelId="{5DD1EA63-D280-4A58-A475-EC84947BDCBF}" type="presOf" srcId="{C6FD6E2D-8545-44AB-9587-4D1C0D550A1E}" destId="{250AB7FD-59C6-4FDB-9502-CE290109E2F8}" srcOrd="0" destOrd="0" presId="urn:microsoft.com/office/officeart/2005/8/layout/vList2"/>
    <dgm:cxn modelId="{9304F564-355D-42AD-9E54-AB5EB210A648}" srcId="{1A23AEB0-7021-4D1C-9974-4B3DCC5CD266}" destId="{07A1959E-A543-4A26-AD35-1E16DD34CE24}" srcOrd="4" destOrd="0" parTransId="{D194931C-2F2E-4AE2-9495-FDF78AB342DF}" sibTransId="{7214D15A-22AC-4E4A-859C-B2503F5EC5CB}"/>
    <dgm:cxn modelId="{D5FD6847-9E98-46D5-B16A-A703AF18C142}" type="presOf" srcId="{1A23AEB0-7021-4D1C-9974-4B3DCC5CD266}" destId="{D801D4A3-8E3E-41B4-BCAF-53FD910B5353}" srcOrd="0" destOrd="0" presId="urn:microsoft.com/office/officeart/2005/8/layout/vList2"/>
    <dgm:cxn modelId="{17E8E951-D0C2-4E3E-B39A-4CAA60383E1B}" srcId="{7BE06F55-EDA7-465D-8CF0-CF6957AE3759}" destId="{5258578A-E83A-4E33-AE9C-DE0FB2F4B67C}" srcOrd="0" destOrd="0" parTransId="{49F7B424-9A6A-4833-B5B3-F7BFB4689045}" sibTransId="{3059E4A1-9239-40F4-ABC9-66C53AD23686}"/>
    <dgm:cxn modelId="{98933A73-71E7-49E0-81FF-9AB6880C3785}" srcId="{7BE06F55-EDA7-465D-8CF0-CF6957AE3759}" destId="{A9AA112F-FE7A-415D-8E7F-A3CB2211E169}" srcOrd="2" destOrd="0" parTransId="{72ED80B1-1B76-4710-B70F-A997CB5D91E2}" sibTransId="{B82F75EE-4952-471B-8335-AADD37BDC9D8}"/>
    <dgm:cxn modelId="{1DC83B78-58BB-47D1-8AAE-3E18F1AE7D2B}" type="presOf" srcId="{0B4572FC-79A5-4795-9F97-A9743E72FA56}" destId="{8C0BE323-D29B-49C5-B720-AC6F61FF0A26}" srcOrd="0" destOrd="5" presId="urn:microsoft.com/office/officeart/2005/8/layout/vList2"/>
    <dgm:cxn modelId="{3F281459-1929-4155-9D12-EEB7B7E0BB2A}" srcId="{1A23AEB0-7021-4D1C-9974-4B3DCC5CD266}" destId="{BC6B24C3-9BF6-4FDA-8AC8-A1FF179ED82B}" srcOrd="2" destOrd="0" parTransId="{374038B4-2527-44FC-8F31-6919F943E447}" sibTransId="{EAD8CE7A-5939-4F3B-94A5-2AC406715B48}"/>
    <dgm:cxn modelId="{08F28F7B-71BC-4D4D-B343-65F2585B6323}" type="presOf" srcId="{A68EE7BC-1046-4BBC-818A-D7B559FB7F43}" destId="{8C0BE323-D29B-49C5-B720-AC6F61FF0A26}" srcOrd="0" destOrd="6" presId="urn:microsoft.com/office/officeart/2005/8/layout/vList2"/>
    <dgm:cxn modelId="{6AEAA97D-D738-4D91-A088-60A162387C58}" srcId="{A9AA112F-FE7A-415D-8E7F-A3CB2211E169}" destId="{C6FD6E2D-8545-44AB-9587-4D1C0D550A1E}" srcOrd="0" destOrd="0" parTransId="{07A7D412-7406-485B-89FF-7077D96B91A7}" sibTransId="{C0AD30D6-0FB7-45E9-812D-94F86C43D15C}"/>
    <dgm:cxn modelId="{02BF1D81-9AEE-44EF-99CE-DEB4B6F64DB0}" type="presOf" srcId="{A9AA112F-FE7A-415D-8E7F-A3CB2211E169}" destId="{5D9F3E2E-F5AC-4803-B0DB-7577F485A6F9}" srcOrd="0" destOrd="0" presId="urn:microsoft.com/office/officeart/2005/8/layout/vList2"/>
    <dgm:cxn modelId="{C05F818B-4FC4-4B07-A0C3-BD225976E294}" type="presOf" srcId="{F0B2E023-5AEC-49A3-A283-A30674D0065E}" destId="{8C0BE323-D29B-49C5-B720-AC6F61FF0A26}" srcOrd="0" destOrd="3" presId="urn:microsoft.com/office/officeart/2005/8/layout/vList2"/>
    <dgm:cxn modelId="{02BA6994-34F0-453D-815F-28D089B8FBEE}" srcId="{2FF40D8B-99C3-4426-8134-DC0990659D17}" destId="{F8727477-9B9F-4280-BAD9-32D4DBBA3970}" srcOrd="0" destOrd="0" parTransId="{1B046BDE-0D36-433E-94A9-9DFD600C0771}" sibTransId="{31231172-F949-4A78-B79B-C5BC2F2851FB}"/>
    <dgm:cxn modelId="{6A95B696-5DA3-4805-9221-18F285AAA6B5}" srcId="{1A23AEB0-7021-4D1C-9974-4B3DCC5CD266}" destId="{F0B2E023-5AEC-49A3-A283-A30674D0065E}" srcOrd="3" destOrd="0" parTransId="{1B7063AD-0F2D-4A25-8479-A1ABE3BBBA51}" sibTransId="{ECEBA423-EBD3-4CDD-BAB3-3A278A6A8CF2}"/>
    <dgm:cxn modelId="{2DAC049D-3868-4858-9EA7-555D0344665B}" type="presOf" srcId="{94E43EDD-3B1D-4F02-8B83-60DBB48FC730}" destId="{1621C669-94BF-4BA0-8C99-20C2954FE52A}" srcOrd="0" destOrd="0" presId="urn:microsoft.com/office/officeart/2005/8/layout/vList2"/>
    <dgm:cxn modelId="{3BEF30A8-FBC2-4895-B824-27C7CC6620FE}" srcId="{1A23AEB0-7021-4D1C-9974-4B3DCC5CD266}" destId="{0B4572FC-79A5-4795-9F97-A9743E72FA56}" srcOrd="5" destOrd="0" parTransId="{5E7876A8-9305-436A-ACC2-86A9215DB07F}" sibTransId="{654DE794-ADE0-4A33-977D-58A35CD7121D}"/>
    <dgm:cxn modelId="{33FA51A9-195D-4B09-AA6A-3646A635656E}" type="presOf" srcId="{7BE06F55-EDA7-465D-8CF0-CF6957AE3759}" destId="{46839D88-F84C-451D-A28F-EF647D7EC82A}" srcOrd="0" destOrd="0" presId="urn:microsoft.com/office/officeart/2005/8/layout/vList2"/>
    <dgm:cxn modelId="{378E55A9-12B2-44A6-94AC-204EE0F0B660}" srcId="{2FF40D8B-99C3-4426-8134-DC0990659D17}" destId="{4EDA1DE2-BD6E-45BC-8D90-FA45CF42A453}" srcOrd="3" destOrd="0" parTransId="{FBDF968C-DA11-40E4-A57A-731512BC66CE}" sibTransId="{4B779095-2AFF-440F-9A9F-B6B686E1CB03}"/>
    <dgm:cxn modelId="{A4AD5AAA-0C21-49C1-BAC7-3AB3BF2F4A1F}" srcId="{5258578A-E83A-4E33-AE9C-DE0FB2F4B67C}" destId="{1B14D516-2616-4C2D-97A9-8F017AA0FB3F}" srcOrd="1" destOrd="0" parTransId="{67FF40A5-CE54-44AA-8A75-AC15D9696F14}" sibTransId="{62FADA20-846E-4AA6-8CFA-787ACC7F6C55}"/>
    <dgm:cxn modelId="{0D8C12AC-FC73-4489-8706-068E9D26CB4E}" type="presOf" srcId="{2EC6047A-C31D-48D7-A359-BD6A2AD7AE08}" destId="{4D68ED57-E3B7-48FD-B756-F56AF34FE6B3}" srcOrd="0" destOrd="1" presId="urn:microsoft.com/office/officeart/2005/8/layout/vList2"/>
    <dgm:cxn modelId="{75F285B9-168C-439B-B5F4-523EC33C906E}" type="presOf" srcId="{2FF40D8B-99C3-4426-8134-DC0990659D17}" destId="{9422CDD4-F6CB-47FD-A484-AE9A5F90FBE2}" srcOrd="0" destOrd="0" presId="urn:microsoft.com/office/officeart/2005/8/layout/vList2"/>
    <dgm:cxn modelId="{9421C9BF-D309-4A85-AB4E-4351450A7B3A}" srcId="{5258578A-E83A-4E33-AE9C-DE0FB2F4B67C}" destId="{94E43EDD-3B1D-4F02-8B83-60DBB48FC730}" srcOrd="0" destOrd="0" parTransId="{0479829E-9125-4AB3-9C76-847C7FC0509A}" sibTransId="{A1919378-DA25-4E9B-8FE3-181CA117AD8C}"/>
    <dgm:cxn modelId="{C0F47FC7-0845-45E6-B47A-701109218BC9}" srcId="{2FF40D8B-99C3-4426-8134-DC0990659D17}" destId="{E9F8B87B-F55A-4433-87CA-8BC84408D829}" srcOrd="2" destOrd="0" parTransId="{E19E7F5A-845F-4F95-98BF-33E505BF48A2}" sibTransId="{57C1B50A-5660-479D-8F2B-5E60624516E8}"/>
    <dgm:cxn modelId="{66F6E8CD-7BD0-4D65-89D2-AF3887C297E8}" srcId="{5258578A-E83A-4E33-AE9C-DE0FB2F4B67C}" destId="{925EA393-2D2F-4CD4-B7EF-9E9EA04E6501}" srcOrd="2" destOrd="0" parTransId="{ED96B24E-34A7-4E09-BB58-B37F3AEF2596}" sibTransId="{6D786388-8307-4E82-BAF7-70DA1B0B70E5}"/>
    <dgm:cxn modelId="{9EEE30CE-4200-42CE-9D99-661E6412A7CA}" type="presOf" srcId="{BC6B24C3-9BF6-4FDA-8AC8-A1FF179ED82B}" destId="{8C0BE323-D29B-49C5-B720-AC6F61FF0A26}" srcOrd="0" destOrd="2" presId="urn:microsoft.com/office/officeart/2005/8/layout/vList2"/>
    <dgm:cxn modelId="{30133CD4-090F-40E9-94D1-FC2658E013B8}" type="presOf" srcId="{925EA393-2D2F-4CD4-B7EF-9E9EA04E6501}" destId="{1621C669-94BF-4BA0-8C99-20C2954FE52A}" srcOrd="0" destOrd="2" presId="urn:microsoft.com/office/officeart/2005/8/layout/vList2"/>
    <dgm:cxn modelId="{78D52AE3-B3A1-49B7-9504-4BAB717890B0}" srcId="{7BE06F55-EDA7-465D-8CF0-CF6957AE3759}" destId="{1A23AEB0-7021-4D1C-9974-4B3DCC5CD266}" srcOrd="1" destOrd="0" parTransId="{4A75FAE0-30F3-440B-BD1C-C7F77CE9097C}" sibTransId="{54D72DB8-04A0-46C9-9794-5BEE0190394F}"/>
    <dgm:cxn modelId="{5112D7E5-B91A-4B55-BB40-2A25A47DD6F4}" srcId="{1A23AEB0-7021-4D1C-9974-4B3DCC5CD266}" destId="{C0EB47F7-3D0C-4F62-8223-45297B259164}" srcOrd="7" destOrd="0" parTransId="{8D7F2CC5-82FB-4CC3-B050-70E5752E1252}" sibTransId="{B627A5D2-D329-4893-8E6C-5338FB922003}"/>
    <dgm:cxn modelId="{AD08FDED-1C02-4B63-ABB1-68068BD56FBE}" srcId="{1A23AEB0-7021-4D1C-9974-4B3DCC5CD266}" destId="{8021F6C4-9F79-42F5-8BAB-95BBDC65D4FE}" srcOrd="1" destOrd="0" parTransId="{2189945E-58DC-48E2-9863-2167FAE2189C}" sibTransId="{9EA65033-658A-48D8-9881-067AD11F72AA}"/>
    <dgm:cxn modelId="{B84EC8F8-A33A-45A4-9609-80BF35B693B9}" srcId="{1A23AEB0-7021-4D1C-9974-4B3DCC5CD266}" destId="{F6BDD0FF-2C2B-4A07-9136-D6AF5C9BEA71}" srcOrd="0" destOrd="0" parTransId="{556438A2-28A7-49B8-B4DB-CBD6975E4759}" sibTransId="{AEFABFCF-E8B3-49AE-A6CF-CD8DB0AB2A5F}"/>
    <dgm:cxn modelId="{18A840FC-E587-4B79-B3BB-35673F3D08D4}" type="presOf" srcId="{5258578A-E83A-4E33-AE9C-DE0FB2F4B67C}" destId="{0561101D-1875-492A-BC76-E340C67D52B2}" srcOrd="0" destOrd="0" presId="urn:microsoft.com/office/officeart/2005/8/layout/vList2"/>
    <dgm:cxn modelId="{AA317653-AE3F-4067-91A8-56CC3CB92E9B}" type="presParOf" srcId="{46839D88-F84C-451D-A28F-EF647D7EC82A}" destId="{0561101D-1875-492A-BC76-E340C67D52B2}" srcOrd="0" destOrd="0" presId="urn:microsoft.com/office/officeart/2005/8/layout/vList2"/>
    <dgm:cxn modelId="{18B3A63D-E791-4115-A561-13B59CCC7744}" type="presParOf" srcId="{46839D88-F84C-451D-A28F-EF647D7EC82A}" destId="{1621C669-94BF-4BA0-8C99-20C2954FE52A}" srcOrd="1" destOrd="0" presId="urn:microsoft.com/office/officeart/2005/8/layout/vList2"/>
    <dgm:cxn modelId="{8BD3B2F6-F114-4567-AFCE-D85FA86F0C00}" type="presParOf" srcId="{46839D88-F84C-451D-A28F-EF647D7EC82A}" destId="{D801D4A3-8E3E-41B4-BCAF-53FD910B5353}" srcOrd="2" destOrd="0" presId="urn:microsoft.com/office/officeart/2005/8/layout/vList2"/>
    <dgm:cxn modelId="{2094046F-1191-4F2C-AE93-C0ADBE62D775}" type="presParOf" srcId="{46839D88-F84C-451D-A28F-EF647D7EC82A}" destId="{8C0BE323-D29B-49C5-B720-AC6F61FF0A26}" srcOrd="3" destOrd="0" presId="urn:microsoft.com/office/officeart/2005/8/layout/vList2"/>
    <dgm:cxn modelId="{260D0942-C74E-46F3-B2EC-C45840E58C9B}" type="presParOf" srcId="{46839D88-F84C-451D-A28F-EF647D7EC82A}" destId="{5D9F3E2E-F5AC-4803-B0DB-7577F485A6F9}" srcOrd="4" destOrd="0" presId="urn:microsoft.com/office/officeart/2005/8/layout/vList2"/>
    <dgm:cxn modelId="{6C84BCBA-02CA-4F34-AC3E-7FEA6ECB724B}" type="presParOf" srcId="{46839D88-F84C-451D-A28F-EF647D7EC82A}" destId="{250AB7FD-59C6-4FDB-9502-CE290109E2F8}" srcOrd="5" destOrd="0" presId="urn:microsoft.com/office/officeart/2005/8/layout/vList2"/>
    <dgm:cxn modelId="{22E970D6-90B7-4B1E-A9C1-32B56CACD4A2}" type="presParOf" srcId="{46839D88-F84C-451D-A28F-EF647D7EC82A}" destId="{9422CDD4-F6CB-47FD-A484-AE9A5F90FBE2}" srcOrd="6" destOrd="0" presId="urn:microsoft.com/office/officeart/2005/8/layout/vList2"/>
    <dgm:cxn modelId="{F15276B7-7F6F-4713-8679-28027D4FB891}" type="presParOf" srcId="{46839D88-F84C-451D-A28F-EF647D7EC82A}" destId="{4D68ED57-E3B7-48FD-B756-F56AF34FE6B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2EB0-2593-414D-8584-D0505C853FB2}">
      <dsp:nvSpPr>
        <dsp:cNvPr id="0" name=""/>
        <dsp:cNvSpPr/>
      </dsp:nvSpPr>
      <dsp:spPr>
        <a:xfrm rot="5400000">
          <a:off x="208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D54-3D92-4B87-A66A-4A57CCACE12D}">
      <dsp:nvSpPr>
        <dsp:cNvPr id="0" name=""/>
        <dsp:cNvSpPr/>
      </dsp:nvSpPr>
      <dsp:spPr>
        <a:xfrm rot="16200000">
          <a:off x="2799095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A63C9-B2EC-46F0-870D-DF13500C3656}">
      <dsp:nvSpPr>
        <dsp:cNvPr id="0" name=""/>
        <dsp:cNvSpPr/>
      </dsp:nvSpPr>
      <dsp:spPr>
        <a:xfrm>
          <a:off x="3120664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2ème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Régularité</a:t>
          </a:r>
          <a:r>
            <a:rPr lang="fr-FR" sz="1300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des offres</a:t>
          </a:r>
        </a:p>
      </dsp:txBody>
      <dsp:txXfrm>
        <a:off x="3120664" y="478070"/>
        <a:ext cx="2064806" cy="544067"/>
      </dsp:txXfrm>
    </dsp:sp>
    <dsp:sp modelId="{2BE042FE-1904-4BB8-A5C7-30D066FA34C0}">
      <dsp:nvSpPr>
        <dsp:cNvPr id="0" name=""/>
        <dsp:cNvSpPr/>
      </dsp:nvSpPr>
      <dsp:spPr>
        <a:xfrm rot="5400000">
          <a:off x="2711862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AA63-56B3-4342-9D87-2A806D3523E4}">
      <dsp:nvSpPr>
        <dsp:cNvPr id="0" name=""/>
        <dsp:cNvSpPr/>
      </dsp:nvSpPr>
      <dsp:spPr>
        <a:xfrm rot="16200000">
          <a:off x="5509926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4BF24-298D-4CBD-A1FF-2370478AD104}">
      <dsp:nvSpPr>
        <dsp:cNvPr id="0" name=""/>
        <dsp:cNvSpPr/>
      </dsp:nvSpPr>
      <dsp:spPr>
        <a:xfrm>
          <a:off x="5693453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3ème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Examen des offres</a:t>
          </a:r>
          <a:endParaRPr lang="fr-FR" sz="13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93453" y="478070"/>
        <a:ext cx="2064806" cy="544067"/>
      </dsp:txXfrm>
    </dsp:sp>
    <dsp:sp modelId="{6D80A7EE-3BC3-4050-ADF2-E78580D027F3}">
      <dsp:nvSpPr>
        <dsp:cNvPr id="0" name=""/>
        <dsp:cNvSpPr/>
      </dsp:nvSpPr>
      <dsp:spPr>
        <a:xfrm>
          <a:off x="3042879" y="1571413"/>
          <a:ext cx="1245994" cy="1245994"/>
        </a:xfrm>
        <a:prstGeom prst="ellipse">
          <a:avLst/>
        </a:prstGeom>
        <a:solidFill>
          <a:srgbClr val="E5004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substantielles</a:t>
          </a:r>
        </a:p>
      </dsp:txBody>
      <dsp:txXfrm>
        <a:off x="3322078" y="1857779"/>
        <a:ext cx="507993" cy="673261"/>
      </dsp:txXfrm>
    </dsp:sp>
    <dsp:sp modelId="{C0E31F47-F8C7-4C95-86A7-4F2EB1113013}">
      <dsp:nvSpPr>
        <dsp:cNvPr id="0" name=""/>
        <dsp:cNvSpPr/>
      </dsp:nvSpPr>
      <dsp:spPr>
        <a:xfrm>
          <a:off x="3952331" y="1590140"/>
          <a:ext cx="1245994" cy="1245994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non substantielles</a:t>
          </a:r>
        </a:p>
      </dsp:txBody>
      <dsp:txXfrm>
        <a:off x="4411133" y="1876507"/>
        <a:ext cx="507993" cy="673261"/>
      </dsp:txXfrm>
    </dsp:sp>
    <dsp:sp modelId="{C684A21C-C1A9-44E5-802C-59513A42CE23}">
      <dsp:nvSpPr>
        <dsp:cNvPr id="0" name=""/>
        <dsp:cNvSpPr/>
      </dsp:nvSpPr>
      <dsp:spPr>
        <a:xfrm>
          <a:off x="784422" y="1144362"/>
          <a:ext cx="861686" cy="861706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sociales</a:t>
          </a:r>
        </a:p>
      </dsp:txBody>
      <dsp:txXfrm>
        <a:off x="910613" y="1270556"/>
        <a:ext cx="609304" cy="609318"/>
      </dsp:txXfrm>
    </dsp:sp>
    <dsp:sp modelId="{11F30829-4A24-492D-B4B2-94A9F8A8CD27}">
      <dsp:nvSpPr>
        <dsp:cNvPr id="0" name=""/>
        <dsp:cNvSpPr/>
      </dsp:nvSpPr>
      <dsp:spPr>
        <a:xfrm>
          <a:off x="466618" y="1864787"/>
          <a:ext cx="423266" cy="423097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0E3380-60EF-47AC-91A0-5BFF1149891C}">
      <dsp:nvSpPr>
        <dsp:cNvPr id="0" name=""/>
        <dsp:cNvSpPr/>
      </dsp:nvSpPr>
      <dsp:spPr>
        <a:xfrm>
          <a:off x="1716821" y="1313863"/>
          <a:ext cx="246282" cy="246121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A9EB7B-079A-4996-8753-4D6037B3F44C}">
      <dsp:nvSpPr>
        <dsp:cNvPr id="0" name=""/>
        <dsp:cNvSpPr/>
      </dsp:nvSpPr>
      <dsp:spPr>
        <a:xfrm>
          <a:off x="1625298" y="1659031"/>
          <a:ext cx="861686" cy="861706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fiscales</a:t>
          </a:r>
        </a:p>
      </dsp:txBody>
      <dsp:txXfrm>
        <a:off x="1751489" y="1785225"/>
        <a:ext cx="609304" cy="609318"/>
      </dsp:txXfrm>
    </dsp:sp>
    <dsp:sp modelId="{896A50AC-D725-4B46-944E-C524878E80CA}">
      <dsp:nvSpPr>
        <dsp:cNvPr id="0" name=""/>
        <dsp:cNvSpPr/>
      </dsp:nvSpPr>
      <dsp:spPr>
        <a:xfrm>
          <a:off x="1715407" y="2573438"/>
          <a:ext cx="246282" cy="246121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B6D580-6158-43D5-BAC4-33706789AD1B}">
      <dsp:nvSpPr>
        <dsp:cNvPr id="0" name=""/>
        <dsp:cNvSpPr/>
      </dsp:nvSpPr>
      <dsp:spPr>
        <a:xfrm>
          <a:off x="50915" y="2500931"/>
          <a:ext cx="1214193" cy="1174825"/>
        </a:xfrm>
        <a:prstGeom prst="ellipse">
          <a:avLst/>
        </a:prstGeom>
        <a:solidFill>
          <a:srgbClr val="6C496F"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Présence du DUME (marchés européens)</a:t>
          </a:r>
        </a:p>
      </dsp:txBody>
      <dsp:txXfrm>
        <a:off x="228729" y="2672980"/>
        <a:ext cx="858565" cy="830727"/>
      </dsp:txXfrm>
    </dsp:sp>
    <dsp:sp modelId="{A90DAB36-2984-431C-8ED4-0F0CBE859CB2}">
      <dsp:nvSpPr>
        <dsp:cNvPr id="0" name=""/>
        <dsp:cNvSpPr/>
      </dsp:nvSpPr>
      <dsp:spPr>
        <a:xfrm>
          <a:off x="6094087" y="1076754"/>
          <a:ext cx="1588312" cy="2098401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Correction des erreurs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Rectif. quantités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Omissions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Base de commande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Classement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Prix anormaux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Sélection du soumissionnaire pressenti</a:t>
          </a:r>
        </a:p>
      </dsp:txBody>
      <dsp:txXfrm>
        <a:off x="6326690" y="1384058"/>
        <a:ext cx="1123106" cy="1483793"/>
      </dsp:txXfrm>
    </dsp:sp>
    <dsp:sp modelId="{6EAC31C7-B371-4743-B666-5CED4FECD967}">
      <dsp:nvSpPr>
        <dsp:cNvPr id="0" name=""/>
        <dsp:cNvSpPr/>
      </dsp:nvSpPr>
      <dsp:spPr>
        <a:xfrm>
          <a:off x="486941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1ère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Sélection</a:t>
          </a:r>
          <a:r>
            <a:rPr lang="fr-FR" sz="1300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provisoire</a:t>
          </a:r>
        </a:p>
      </dsp:txBody>
      <dsp:txXfrm>
        <a:off x="486941" y="478070"/>
        <a:ext cx="2064806" cy="54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1101D-1875-492A-BC76-E340C67D52B2}">
      <dsp:nvSpPr>
        <dsp:cNvPr id="0" name=""/>
        <dsp:cNvSpPr/>
      </dsp:nvSpPr>
      <dsp:spPr>
        <a:xfrm>
          <a:off x="0" y="185933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Droits fondamentaux </a:t>
          </a: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(sanctionnés pénalement)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 7 de la loi)</a:t>
          </a:r>
        </a:p>
      </dsp:txBody>
      <dsp:txXfrm>
        <a:off x="28957" y="214890"/>
        <a:ext cx="8006982" cy="535276"/>
      </dsp:txXfrm>
    </dsp:sp>
    <dsp:sp modelId="{1621C669-94BF-4BA0-8C99-20C2954FE52A}">
      <dsp:nvSpPr>
        <dsp:cNvPr id="0" name=""/>
        <dsp:cNvSpPr/>
      </dsp:nvSpPr>
      <dsp:spPr>
        <a:xfrm>
          <a:off x="0" y="742108"/>
          <a:ext cx="8064896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environnemental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social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du travail</a:t>
          </a:r>
        </a:p>
      </dsp:txBody>
      <dsp:txXfrm>
        <a:off x="0" y="742108"/>
        <a:ext cx="8064896" cy="524745"/>
      </dsp:txXfrm>
    </dsp:sp>
    <dsp:sp modelId="{D801D4A3-8E3E-41B4-BCAF-53FD910B5353}">
      <dsp:nvSpPr>
        <dsp:cNvPr id="0" name=""/>
        <dsp:cNvSpPr/>
      </dsp:nvSpPr>
      <dsp:spPr>
        <a:xfrm>
          <a:off x="0" y="1246160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légales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(articles (36), 38, 42 à 44, 48, 54, 55, 83 et 92 AR Passation et article 14 de la loi)</a:t>
          </a:r>
        </a:p>
      </dsp:txBody>
      <dsp:txXfrm>
        <a:off x="28957" y="1275117"/>
        <a:ext cx="8006982" cy="535276"/>
      </dsp:txXfrm>
    </dsp:sp>
    <dsp:sp modelId="{8C0BE323-D29B-49C5-B720-AC6F61FF0A26}">
      <dsp:nvSpPr>
        <dsp:cNvPr id="0" name=""/>
        <dsp:cNvSpPr/>
      </dsp:nvSpPr>
      <dsp:spPr>
        <a:xfrm>
          <a:off x="0" y="1765762"/>
          <a:ext cx="8064896" cy="142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Utilisation du DUME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Signature rapport de dépôt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pour la (ou les) option(s)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Une seule offre par marché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En cas de procédure restreinte : offre déposée par candidat sélectionné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Offre déposée à temps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Moyens de communication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anormaux (postes non négligeables) (art. 36 AR Passation)</a:t>
          </a:r>
        </a:p>
      </dsp:txBody>
      <dsp:txXfrm>
        <a:off x="0" y="1765762"/>
        <a:ext cx="8064896" cy="1428898"/>
      </dsp:txXfrm>
    </dsp:sp>
    <dsp:sp modelId="{5D9F3E2E-F5AC-4803-B0DB-7577F485A6F9}">
      <dsp:nvSpPr>
        <dsp:cNvPr id="0" name=""/>
        <dsp:cNvSpPr/>
      </dsp:nvSpPr>
      <dsp:spPr>
        <a:xfrm>
          <a:off x="0" y="3194660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minimales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(fixées par le pouvoir adjudicateur)</a:t>
          </a:r>
        </a:p>
      </dsp:txBody>
      <dsp:txXfrm>
        <a:off x="28957" y="3223617"/>
        <a:ext cx="8006982" cy="535276"/>
      </dsp:txXfrm>
    </dsp:sp>
    <dsp:sp modelId="{250AB7FD-59C6-4FDB-9502-CE290109E2F8}">
      <dsp:nvSpPr>
        <dsp:cNvPr id="0" name=""/>
        <dsp:cNvSpPr/>
      </dsp:nvSpPr>
      <dsp:spPr>
        <a:xfrm>
          <a:off x="0" y="3787850"/>
          <a:ext cx="806489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Uniquement pour les procédures avec négociation: respect des exigences fixées comme non négociables</a:t>
          </a:r>
        </a:p>
      </dsp:txBody>
      <dsp:txXfrm>
        <a:off x="0" y="3787850"/>
        <a:ext cx="8064896" cy="215280"/>
      </dsp:txXfrm>
    </dsp:sp>
    <dsp:sp modelId="{9422CDD4-F6CB-47FD-A484-AE9A5F90FBE2}">
      <dsp:nvSpPr>
        <dsp:cNvPr id="0" name=""/>
        <dsp:cNvSpPr/>
      </dsp:nvSpPr>
      <dsp:spPr>
        <a:xfrm>
          <a:off x="0" y="4003130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indiquées comme substantielles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(dans les documents du marché)</a:t>
          </a:r>
        </a:p>
      </dsp:txBody>
      <dsp:txXfrm>
        <a:off x="28957" y="4032087"/>
        <a:ext cx="8006982" cy="535276"/>
      </dsp:txXfrm>
    </dsp:sp>
    <dsp:sp modelId="{4D68ED57-E3B7-48FD-B756-F56AF34FE6B3}">
      <dsp:nvSpPr>
        <dsp:cNvPr id="0" name=""/>
        <dsp:cNvSpPr/>
      </dsp:nvSpPr>
      <dsp:spPr>
        <a:xfrm>
          <a:off x="0" y="4596320"/>
          <a:ext cx="8064896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à peine de nullité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de rejet de l'offre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d'exclusion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...</a:t>
          </a:r>
        </a:p>
      </dsp:txBody>
      <dsp:txXfrm>
        <a:off x="0" y="4596320"/>
        <a:ext cx="8064896" cy="69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06FDD-E60A-DF40-892D-7B3BC8D2632E}" type="datetimeFigureOut">
              <a:rPr lang="fr-FR" smtClean="0"/>
              <a:pPr/>
              <a:t>04/06/2019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E691-2FBC-DD4A-BA4A-372D892FF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6C96-B5DD-4F60-BB9C-DB85467387F7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8A85-738A-4AE2-8FA1-001D1B2C88A7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F72B-9373-42B1-B681-598B75ACA4A4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4F1-94E7-4779-87CE-0032C2206EA9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3C4-8A35-4A51-9635-E03C47D1B25F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7C6C-CCA2-4FE6-BBB5-31B23654B89B}" type="datetime1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C95-9A53-4F46-8A3B-8BFE7AA0FECC}" type="datetime1">
              <a:rPr lang="fr-FR" smtClean="0"/>
              <a:t>04/06/2019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B60-7FA1-49F8-9B54-1F80D6E25EF3}" type="datetime1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E25-A3EB-4EE6-8BCA-0E5EDB3FF600}" type="datetime1">
              <a:rPr lang="fr-FR" smtClean="0"/>
              <a:t>04/06/2019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CF8E-F992-4EC5-81A2-80FB5858A363}" type="datetime1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3144-6466-422F-A052-0F8FA6B5E291}" type="datetime1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4C10-3A96-43FF-B68F-DA47FE54CE3E}" type="datetime1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E314-0FD6-C84F-8B39-E23D92645B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lrb.brussels/fr/professionnel/documents-techniques/phase-iv-adjudication-et-commande/iv-vade-mecu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hemobilecity.nl/2011/04/21/website-change-fresh-look-and-new-direction-for-the-mobile-city/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95377"/>
            <a:ext cx="3600400" cy="18545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458" y="5644642"/>
            <a:ext cx="10612035" cy="140899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ED9B98-43E9-4E6B-848F-6FE33B8B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5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82FAA2-9BE8-4FF2-A24F-A711C6BE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952174"/>
            <a:ext cx="1905000" cy="1905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Motifs d’exclusion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principe : vérification en fin d’examen des offres, chez le seul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pressenti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pour l’attribution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Mais toujours possibilité d’invoquer à tout moment de la procédure un motif d’exclusion en particulier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 : défaillances graves et persistantes du soumissionnaire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EA2014-95A2-450C-9C6C-32C76A04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5EAA90-84EF-4BE4-B807-721F2BD3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00363"/>
            <a:ext cx="2880320" cy="28803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Mesures correctrices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Pas possible pour les dettes fiscales ou sociales où un mécanisme particulier de régularisation est prévu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Point abordé ici seulement si un motif d’exclusion est déjà soulevé à ce stade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Point précédent)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les détails,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913B40-B69A-4261-BE7F-C18B4B86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EA2022-E139-426E-BD71-AF9F8580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899516"/>
            <a:ext cx="3528391" cy="31434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Sélection qualitative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principe, vérification effectuée après examen des offres, chez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seul soumissionnaire pressenti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AF2C60-DD99-4174-A7D7-DEA9537C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B05429-A7CB-43C5-A2F2-53C5E09D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0978" y="4005064"/>
            <a:ext cx="3134097" cy="23175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du pouvoir adjudicateur sur la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3762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 des soumissionnaires provisoirement sélectionnés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 des éventuels soumissionnaires déjà exclus à ce stade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663503-FDA4-4FA9-89C5-DA56B1C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8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82CE0F-5A11-4A90-AC0B-14B3590F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501008"/>
            <a:ext cx="3007221" cy="30072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2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examen de la régularité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Irrégularités réputées substantielles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Autres irrégularités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Exemples d’irrégularités et conséquences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du pouvoir adjudicateur sur la régularité des offres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498FBA-7B52-43EF-9250-C1F7B37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Irrégularités réputées substantielles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automatiquement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nulle = rejetée d’office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l’arrêté PASSATION à l’article 76 (+ article 36 pour les prix anormaux)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5F24D-BA98-4276-823C-27662441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DBA601-328C-4FAF-A1B5-37342DA3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6" y="3717032"/>
            <a:ext cx="3052210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Irrégularités réputées substantielles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FFC55D-0B92-4C49-8B98-B55927F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CA67203-9CA9-4BBE-AF06-9580EF1FB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106290"/>
              </p:ext>
            </p:extLst>
          </p:nvPr>
        </p:nvGraphicFramePr>
        <p:xfrm>
          <a:off x="755576" y="1187872"/>
          <a:ext cx="8064896" cy="535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9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2613B-A576-4593-B60D-C4328DBD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29" y="3433761"/>
            <a:ext cx="2133600" cy="213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66E807-8784-47F3-B05B-00CB5F44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02" y="3428999"/>
            <a:ext cx="2143125" cy="2143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5508B97-9751-4672-B52D-7B3F9402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428999"/>
            <a:ext cx="2228850" cy="20478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Respect des droits fondamentaux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environnemental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du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6A9B1-A2DF-494B-BFEA-F5292FE5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1AF3A7A-7897-418A-96DB-419F1DA2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32" y="1263923"/>
            <a:ext cx="1374155" cy="9161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C0B02-F26A-4CB1-A964-DADFBAEFD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12" y="4795837"/>
            <a:ext cx="2619375" cy="17430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légales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Utilisation du DUME (art. 38)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les marchés européens uniquement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Chaque membre d’un groupement/société momentanée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Tiers appelé pour capacité technique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Signature du rapport de dépôt (art. 42 à 44)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Seul document à signer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Avertissement : manque de lisibilité de la plateforme : confusion entre la personne qui a introduit le dossier et la personne qui a signé officiellement l’offre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22C758-8E8C-4BBA-9A38-7091D0C3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légales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pour les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options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 (art. 48)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Une seule offre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par marché (art. 54)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Y compris comme membre d’un groupement/société momentanée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déposée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à temps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(art. 83)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Moyens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communication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e-Procurement vs Papier (art. 14 loi)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anormaux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(postes non négligeables) :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 (art. 36)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EAD3FE-79F3-43C2-B1C7-02CCCFA4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7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351730" y="1447509"/>
            <a:ext cx="648072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PRÉSENTATION DU VADE MECUM </a:t>
            </a:r>
          </a:p>
          <a:p>
            <a:pPr algn="ctr"/>
            <a:endParaRPr lang="fr-FR" sz="2000" b="1" dirty="0">
              <a:solidFill>
                <a:srgbClr val="00A4B5"/>
              </a:solidFill>
              <a:latin typeface="Century Gothic" panose="020B0502020202020204" pitchFamily="34" charset="0"/>
              <a:ea typeface="Omnes Semibold Roman" charset="0"/>
              <a:cs typeface="Omnes Semibold Roman" charset="0"/>
            </a:endParaRPr>
          </a:p>
          <a:p>
            <a:pPr algn="ctr"/>
            <a:r>
              <a:rPr lang="fr-FR" sz="2000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pour l’attribution du marché de travaux (DMT) </a:t>
            </a:r>
          </a:p>
          <a:p>
            <a:pPr algn="ctr"/>
            <a:r>
              <a:rPr lang="fr-FR" sz="2000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sur base du SLRB/MT 2017 </a:t>
            </a:r>
          </a:p>
          <a:p>
            <a:pPr algn="ctr"/>
            <a:endParaRPr lang="fr-FR" sz="2000" dirty="0">
              <a:solidFill>
                <a:srgbClr val="00A4B5"/>
              </a:solidFill>
              <a:latin typeface="Century Gothic" panose="020B0502020202020204" pitchFamily="34" charset="0"/>
              <a:ea typeface="Omnes Semibold Roman" charset="0"/>
              <a:cs typeface="Omnes Semibold Roman" charset="0"/>
            </a:endParaRPr>
          </a:p>
          <a:p>
            <a:pPr algn="ctr"/>
            <a:r>
              <a:rPr lang="fr-FR" sz="2000" b="1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Procédure ouverte </a:t>
            </a:r>
          </a:p>
          <a:p>
            <a:pPr algn="ctr"/>
            <a:r>
              <a:rPr lang="fr-FR" sz="2000" b="1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avec critère unique du prix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11760" y="4947423"/>
            <a:ext cx="43606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Century Gothic" panose="020B0502020202020204" pitchFamily="34" charset="0"/>
                <a:ea typeface="Omnes Regular Roman" charset="0"/>
                <a:cs typeface="Omnes Regular Roman" charset="0"/>
              </a:rPr>
              <a:t>Cellule Marchés Publics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  <a:latin typeface="Century Gothic" panose="020B0502020202020204" pitchFamily="34" charset="0"/>
                <a:ea typeface="Omnes Regular Roman" charset="0"/>
                <a:cs typeface="Omnes Regular Roman" charset="0"/>
              </a:rPr>
              <a:t>2019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661248"/>
            <a:ext cx="1609472" cy="8290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F80AE8-7132-4CB9-9D27-391F4E47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3CF35E46-957C-48FB-831F-684E438A7104}"/>
              </a:ext>
            </a:extLst>
          </p:cNvPr>
          <p:cNvSpPr/>
          <p:nvPr/>
        </p:nvSpPr>
        <p:spPr>
          <a:xfrm>
            <a:off x="2195736" y="2852936"/>
            <a:ext cx="6336704" cy="2783334"/>
          </a:xfrm>
          <a:prstGeom prst="irregularSeal2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>
                <a:latin typeface="Stencil" panose="040409050D0802020404" pitchFamily="82" charset="0"/>
              </a:rPr>
              <a:t>ONBESPREEKBAAR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minimales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Exigences fixées comme « non négociables » par le pouvoir adjudicateur dans une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avec négociation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267D21-5524-44E6-AC57-241D940C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DCA15D-D757-4408-AF10-B56DA7CF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87" y="4077072"/>
            <a:ext cx="2333625" cy="1962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indiquées comme substantielles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Voir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du marché</a:t>
            </a:r>
          </a:p>
          <a:p>
            <a:pPr marL="0" indent="0">
              <a:buNone/>
            </a:pPr>
            <a:endParaRPr lang="fr-BE" sz="3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Formulation doit être claire et sans équivoque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nullité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rejet de l’offre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Et pas : 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les soumissionnaires peuvent joindre à leur offre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Et pas : 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il est conseillé de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…</a:t>
            </a:r>
          </a:p>
          <a:p>
            <a:pPr marL="457200" lvl="1" indent="0">
              <a:buNone/>
            </a:pPr>
            <a:endParaRPr lang="fr-BE" sz="3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Adage latin :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Patere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legem </a:t>
            </a:r>
          </a:p>
          <a:p>
            <a:pPr marL="0" indent="0">
              <a:buNone/>
            </a:pP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				   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quam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ipse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fecisti</a:t>
            </a:r>
            <a:endParaRPr lang="fr-BE" sz="3100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3100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Reprendre la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le rapport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226C51-1782-4612-823B-6E0659E7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5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833356-F28B-4A1A-90D2-DD63E79C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132856"/>
            <a:ext cx="1296143" cy="19548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Autres irrégularités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Faire l’analyse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au cas par cas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voir si elles sont suffisamment « graves » pour entraîner le rejet de l’offre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5 critères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Donne un avantage discriminatoire au soumissionnaire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Entraîne une distorsion de la concurrence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Empêche l’évaluation de l’offre du soumissionnaire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Empêche la comparaison de l’offre du soumissionnaire aux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Rend inexistant, incomplet, l’engagement du soumissionnaire à exécuter le marché dans les conditions prévues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868E74-5E2F-4B83-8373-6C76912F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Exemples selon interprétation de la SLRB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modifie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délai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d’exécution: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Quelles conséquences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Avantage, distorsion de la concurrence, empêche la comparaison, engagement incomplet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écartée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Non-respect des postes du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métré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(prix pour un poste en « pour mémoire »)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Quelles conséquences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Analyse au cas par cas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substantielle ou non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EF2F1F-E07E-47C8-A0F1-D5635CCA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Exemples selon interprétation de la SLRB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Absence à la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visite des lieux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prévue « </a:t>
            </a:r>
            <a:r>
              <a:rPr lang="fr-BE" sz="24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nullité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Exigence indiquée comme substantielle dans les documents du marché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réputée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écartée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Absence des infos demandées par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CSS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Vérifier si le CSS a exigé un document qui réfère au PSS et/ou un calcul de prix séparé (cette exigence doit être justifiée par le CSS)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exigence indiquée comme substantielle dans les documents du marché : Irrégularité réputée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écartée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78A46-AC6C-4D85-8124-C1210407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du pouvoir adjudicateur sur la régularité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offres irrégulières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/!\ ATTENTION /!\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Ces offres devront tout de même être analysées lors de l’étape suivante (examen des offres)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4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Tenir compte des corrections proposées dans toute offre, régulière ou non, introduite par un soumissionnaire sélectionné ou provisoirement sélectionné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nouvelles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irrégularités peuvent encore être décelées en cours d’analyse (étape suivante)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437DD-B43B-4F11-A945-73B82457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9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3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examen des offres et 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Délai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pour la remise du rapport d’analyse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de rapport à transmettre à l’auteur de projet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Possibilité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d’interroger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les soumissionnaires sans qu’ils puissent modifier leurs offres (article 66, § 3 de la loi)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Ordre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précis à respecter afin d’établir un classement conforme et déterminer un montant de commande correct : ...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sz="2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29F51-D826-4F3B-9E13-2E82CDAF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BB2532-7CDE-4130-82CF-7A82A512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984292"/>
            <a:ext cx="8583912" cy="488941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73B783-4CBA-4981-BCEA-A778F60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B226FF-6A3C-48E1-87F2-CAE16325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57" y="3145647"/>
            <a:ext cx="3979143" cy="29805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1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ère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triage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Montants à l’ouverture, non encore rectifiés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Regrouper les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lots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Appliquer les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rabais simples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uniquement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CF6C9-F3EE-4AF9-AC3D-C03B949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334FA5-F579-409C-B3D8-2AD08EFB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988840"/>
            <a:ext cx="2762250" cy="1657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2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rectification des erreurs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Erreurs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du marché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dans les opérations arithmétiques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purement matérielle</a:t>
            </a:r>
          </a:p>
          <a:p>
            <a:pPr marL="457200" lvl="1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Erreurs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dans les opérations arithmétiques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purement matérielle</a:t>
            </a: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Marche à suivre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Recherche de l’intention réelle du soumissionnaire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l’analysant l’offre dans sa globalité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la comparant aux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Possibilité d’interroger le soumissionnaire (article 66, §3)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échec, possibilité de rectifier selon ses propres constatations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rectification impossible: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Soit les prix unitaires font foi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Soit l’offre est déclarée irrégulière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rejetée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AF7BF2-6B74-451C-9661-0BBFE700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200775-F93A-46CB-9663-C8CDEBD7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56" y="4077071"/>
            <a:ext cx="4538955" cy="22316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>
                <a:solidFill>
                  <a:schemeClr val="accent4"/>
                </a:solidFill>
              </a:rPr>
              <a:t>Sommaire</a:t>
            </a:r>
            <a:endParaRPr lang="fr-BE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Dépôt et ouverture des offres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Les 3 grandes étapes de l’analyse des offres </a:t>
            </a:r>
            <a:r>
              <a:rPr lang="fr-BE" sz="2400" dirty="0">
                <a:solidFill>
                  <a:schemeClr val="accent5"/>
                </a:solidFill>
                <a:sym typeface="Wingdings 3" panose="05040102010807070707" pitchFamily="18" charset="2"/>
              </a:rPr>
              <a:t> </a:t>
            </a:r>
            <a:r>
              <a:rPr lang="fr-BE" sz="2400" dirty="0">
                <a:solidFill>
                  <a:schemeClr val="accent5"/>
                </a:solidFill>
              </a:rPr>
              <a:t>attribution du marché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Autour de l’attribution du marché : questions connexes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Procédures avec négociation </a:t>
            </a:r>
          </a:p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B39F0E-48EC-4940-812E-DAA10020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5CE314-0FD6-C84F-8B39-E23D92645B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3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relevé des corrections de quantités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Corrections apportées au métré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par les soumissionnaires </a:t>
            </a: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Dans toutes les QF et dans les QP seulement si la correction atteint 10% du poste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Tableau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erreurs de métré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Annexe au VM)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l’aide de la note du soumissionnaire et/ou avec possibilité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d’interroger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Justification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corrections admises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Transcription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quantités rectifiées définitivement (colonne 4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l’annexe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DMT_TABLEAU_QUANTITES_RECTIFIEES_2019_FR)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3436F-D253-4F61-A9DF-611FDA4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504659-167F-4A22-B8FC-AC6775EC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49" y="4149080"/>
            <a:ext cx="3019425" cy="1514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Rectification des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QF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les métrés des soumissionnaires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8 : quantités rectifiées définitivement reprise du tableau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9 : sommes partielles rectifiées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10 : différence EN PLUS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11 : différence EN MOINS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Totaux des colonnes 10 et 11 à faire. Le solde est repris à la balance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Rectification des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Vérifier si correction atteint au moins 10% du 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plus: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rejet, quantité ramenée à quantité initiale de l’AP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acceptée, idem que pour les QF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moins: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rejet, quantité ramenée à quantité initiale de l’AP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acceptée, quantité réduite et devient forfaitaire chez le soumissionnaire qui a rectifié</a:t>
            </a: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053F1-AFFB-4EBB-A1B1-3A071B8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C4202C-4C50-42EA-821C-40E834AC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719626"/>
            <a:ext cx="2399928" cy="23999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Omissions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Un soumissionnaire n’indique pas de prix unitaire ni de somme partielle pour un ou plusieurs postes du métré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Choix entre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Déclarer l’offre irrégulière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Réparer l’omission en appliquant une formule de règle de 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Choix doit être motivé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doit être exceptionnel</a:t>
            </a: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057BBD-CF88-4C28-AEC3-B5F0E667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3742D6-69FB-4889-BAA3-D20278CD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641057"/>
            <a:ext cx="2857500" cy="1600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Omissions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Un soumissionnaire indique qu’un poste a été omis et a indiqué un prix pour ce 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du bien-fondé de l’omission (rejet ou acceptation)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Trois cas possibles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parce que travaux repris dans un autre poste : omission conservée uniquement chez le soumissionnaire qui l’a relevée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parce que les travaux sont pas exigés :  on déduit l’omission chez celui qui l’a relevée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Acceptation : vérification des quantités et application de la formule pour les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Cas particuliers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Base de commande</a:t>
            </a: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1286FA-9545-4122-8EE9-2EDF0FD7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F59117-1F11-4AE9-A396-4F3D37FA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55822"/>
            <a:ext cx="2486025" cy="1838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5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Montants établis suivant l’annexe du Vade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Mecum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(DMT_TABLEAU_CLASSEMENT_2019_FR)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Les montants seront différents de ceux de la base de commande uniquement en cas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moins admises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Classement unique en cas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variantes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Classement des offres majorées des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options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Groupement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lots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rabais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B95102-4AF8-41FA-A2EB-70C1ED32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8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6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recevabilité de l’offre la plus basse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Régularité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 l’offre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des prix –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anormaux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Principe :</a:t>
            </a:r>
          </a:p>
          <a:p>
            <a:pPr>
              <a:buFont typeface="+mj-lt"/>
              <a:buAutoNum type="alphaLcParenR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des prix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postes par postes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isoler les prix présumés anormaux (bas ou élevés)</a:t>
            </a:r>
          </a:p>
          <a:p>
            <a:pPr>
              <a:buFont typeface="+mj-lt"/>
              <a:buAutoNum type="alphaLcParenR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au moins 4 offres, calcul de la moyenne en éliminant moins cher et plus cher et vérification si une offre se trouve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en-dessous de 85%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 cette moyenne</a:t>
            </a:r>
          </a:p>
          <a:p>
            <a:pPr>
              <a:buFont typeface="+mj-lt"/>
              <a:buAutoNum type="alphaLcParenR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Examen approfondi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des prix présumés anormaux (postes non négligeables uniquement)</a:t>
            </a: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79ACEF-5CE1-49EB-8F02-DAD8F484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39EA29-6365-417D-B7C1-229FF13F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90008" cy="23410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6181DC-9630-4AF2-AD67-755BC4A7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28999"/>
            <a:ext cx="9096020" cy="229229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2898F-F263-40BF-A4A1-01F2F816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Dans tous les cas, le pouvoir adjudicateur vérifie les prix unitaires remis, postes par postes</a:t>
            </a:r>
          </a:p>
          <a:p>
            <a:pPr marL="0" indent="0">
              <a:buNone/>
            </a:pPr>
            <a:endParaRPr lang="fr-BE" sz="1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se fait d’office pour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l’offre la plus basse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, éventuellement les offres se situant juste après et rarement pour toutes les offres si nombreuses</a:t>
            </a:r>
          </a:p>
          <a:p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Large pouvoir d’appréciation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détecter les prix « suspects »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inacceptable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incompréhensible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irréaliste</a:t>
            </a:r>
          </a:p>
          <a:p>
            <a:pPr lvl="0"/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Possibilité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d’interroger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pour comprendre les prix ≠ demande de justification</a:t>
            </a:r>
          </a:p>
          <a:p>
            <a:pPr lvl="0"/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Si prix suspectés anormaux (bas ou hauts), passer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à l’examen approfondi 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de ces prix - </a:t>
            </a:r>
            <a:r>
              <a:rPr lang="fr-BE" sz="1800" dirty="0" err="1">
                <a:solidFill>
                  <a:srgbClr val="3E5B7B"/>
                </a:solidFill>
                <a:latin typeface="Century Gothic" panose="020B0502020202020204" pitchFamily="34" charset="0"/>
              </a:rPr>
              <a:t>cfr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. c) </a:t>
            </a:r>
          </a:p>
          <a:p>
            <a:pPr marL="0" lvl="0" indent="0">
              <a:buNone/>
            </a:pPr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1"/>
            <a:endParaRPr lang="fr-BE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F8BAD3-CA73-4984-8ABE-3839B63D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arenR" startAt="2"/>
            </a:pP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Au moins 4 offres – montant total présumé anormal?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Etablir la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moyenne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conformément à l’article 36, §4 :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Nombre d’offres &lt; 7 : on exclut l’offre la plus basse et l’offre la plus élevée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Nombre d’offres ≥ 7 : on exclut l’offre la plus basse et les offres les plus élevées formant ¼ de l’ensemble des offres déposées. Si ce nombre n’est pas divisible par 4, le ¼ est arrondi à l’unité supérieure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Moyenne est établie sur base des montants « 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base de commande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 »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Si une ou plusieurs offres se trouvent en-dessous de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85 %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de cette moyenne, on passe directement à l’examen approfondi des prix présumés anormaux (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de pouvoir d’appréciation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) – </a:t>
            </a:r>
            <a:r>
              <a:rPr lang="fr-BE" sz="1800" dirty="0" err="1">
                <a:solidFill>
                  <a:srgbClr val="3E5B7B"/>
                </a:solidFill>
                <a:latin typeface="Century Gothic" panose="020B0502020202020204" pitchFamily="34" charset="0"/>
              </a:rPr>
              <a:t>cfr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. c)</a:t>
            </a:r>
          </a:p>
          <a:p>
            <a:pPr marL="0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C4DB31-7849-4A3E-8542-64702F94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arenR" startAt="3"/>
            </a:pP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Examen des prix présumés anormaux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Le pouvoir adjudicateur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doit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interroger le soumissionnaire afin qu’il puisse justifier la composition de ses prix présumés anormaux</a:t>
            </a: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Toutefois, le PA n’est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tenu d’interroger sur les prix présumés anormaux des postes négligeables :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Parmi les postes suspectés comme anormalement bas ou élevés, on peut </a:t>
            </a:r>
            <a:r>
              <a:rPr lang="fr-BE" sz="1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éliminer</a:t>
            </a:r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 tous les prix qui concernent des postes négligeables, càd 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d’une importance minime qui ne mettent pas en péril la réalisation des travaux dans leur ensemble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peu importants qui n’ont pas d’influence sur la classement de l’offre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qui ne pourront pas amener à des décomptes en cours de chantier en faveur de l’entreprise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…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Il n’existe </a:t>
            </a:r>
            <a:r>
              <a:rPr lang="fr-BE" sz="1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de règle mathématique </a:t>
            </a:r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officielle pour détecter les postes négligeables mais la jurisprudence a déjà accepté qu’un pouvoir adjudicateur fixe un seuil de 1% du montant total de l’offre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Une circulaire de la Région wallonne précise qu’il est acceptable de ne pas examiner les prix qui représentent moins de 1 % du montant total de l’offre, sauf sérieuse présomption de prix spéculatifs</a:t>
            </a:r>
          </a:p>
          <a:p>
            <a:pPr lvl="2"/>
            <a:endParaRPr lang="fr-BE" sz="10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BD99F8-0F47-4F1F-BC84-3AD0D5F8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A7B50E0-BC75-432E-A9D7-CE008F2B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45024"/>
            <a:ext cx="2448272" cy="24482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chemeClr val="accent4"/>
                </a:solidFill>
              </a:rPr>
              <a:t>Introduction</a:t>
            </a:r>
            <a:endParaRPr lang="fr-BE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Procédure ouverte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Critère unique du prix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SLRB/MT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Moyens de communication électronique (e-Procurement)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Loi du 17 juin 2016 (« la loi »)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Arrêté royal du 18 avril 2017 </a:t>
            </a:r>
          </a:p>
          <a:p>
            <a:pPr marL="0" indent="0">
              <a:buNone/>
            </a:pPr>
            <a:r>
              <a:rPr lang="fr-BE" sz="2400">
                <a:solidFill>
                  <a:schemeClr val="accent5"/>
                </a:solidFill>
              </a:rPr>
              <a:t>	(« arrêté PASSATION »)</a:t>
            </a:r>
            <a:endParaRPr lang="fr-BE" sz="24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926532-851E-42BE-AD66-6EC2CF4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6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b="1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 et fin)</a:t>
            </a:r>
            <a:endParaRPr lang="fr-BE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lphaLcParenR" startAt="3"/>
            </a:pP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Examen des prix présumés anormaux (suite)</a:t>
            </a:r>
          </a:p>
          <a:p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de demande de justification en annexe du Vade Mecum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 soumissionnaire a en principe un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délai de 12 jours 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calendrier pour fournir ces justifications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Les justifications doivent être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précises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et porter sur des éléments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objectifs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(économie du procédé de construction, conditions exceptionnellement favorables, …)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Les justifications doivent également concerner le respect des obligations applicables en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droit environnemental, social et du travail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Pas de possibilité de modifier son prix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Possibilité de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réinterroger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Si justifications pas acceptées,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irrégularité substantielle 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rejet de l’offre</a:t>
            </a:r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4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2"/>
            <a:endParaRPr lang="fr-BE" sz="10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7E97E8-6931-4EB6-8BF3-9E011F5C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5CE314-0FD6-C84F-8B39-E23D92645B5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</a:t>
            </a:r>
            <a:endParaRPr lang="fr-BE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>
                <a:solidFill>
                  <a:schemeClr val="accent5"/>
                </a:solidFill>
                <a:latin typeface="Century Gothic" panose="020B0502020202020204" pitchFamily="34" charset="0"/>
              </a:rPr>
              <a:t>Motifs d’exclusion </a:t>
            </a:r>
            <a:r>
              <a:rPr lang="fr-BE" sz="2400" b="1">
                <a:solidFill>
                  <a:schemeClr val="accent5"/>
                </a:solidFill>
                <a:latin typeface="Century Gothic" panose="020B0502020202020204" pitchFamily="34" charset="0"/>
              </a:rPr>
              <a:t>obligatoire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via le casier judiciaire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Extrait doit être récent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Situations d’exclusion max 5 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Si marché européen : vérifier chez chaque membre ayant pouvoir de décision (cfr. Statuts)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Modèle de courrier en annexe du Vade Mecum</a:t>
            </a:r>
          </a:p>
          <a:p>
            <a:pPr marL="457200" lvl="1" indent="0">
              <a:buNone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>
                <a:solidFill>
                  <a:srgbClr val="3E5B7B"/>
                </a:solidFill>
                <a:latin typeface="Century Gothic" panose="020B0502020202020204" pitchFamily="34" charset="0"/>
              </a:rPr>
              <a:t>Motifs d’exclusion </a:t>
            </a:r>
            <a:r>
              <a:rPr lang="fr-BE" sz="2400" b="1">
                <a:solidFill>
                  <a:srgbClr val="3E5B7B"/>
                </a:solidFill>
                <a:latin typeface="Century Gothic" panose="020B0502020202020204" pitchFamily="34" charset="0"/>
              </a:rPr>
              <a:t>facultative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par tout moyen approprié (jugement, PV de mesures d’office, Télémarc,…)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995A8A-58BE-4DB6-9290-15E951A8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Critères de sélection – capacité technique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Agréation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Catégorie ou sous-catégorie indiquée dans les documents du marché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 correspondant au </a:t>
            </a:r>
            <a:r>
              <a:rPr lang="fr-BE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montant de l’offre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2 règles si association : au moins 1 et saut de classe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Références de travaux similaires (si demandé)</a:t>
            </a: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07259-951F-4F25-B51D-7692219E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008AA5-63E7-4E20-94DB-4DB709DB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34" y="3372410"/>
            <a:ext cx="163996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Recours à la capacité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tiers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Engagement doit être produit dans l’offre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DUME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si marché européen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si pas dans une situation d’exclusion et conditions de sélection liées à la capacité invoquée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manquants, incomplets ou erronés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Article 66, § 3 de la loi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Entière appréciation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Respect des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3 principes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: égalité, transparence et intangibilité des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Modèle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en annexe du Vade </a:t>
            </a:r>
            <a:r>
              <a:rPr lang="fr-BE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Mecum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A3BE7-FD22-424B-AD39-FDA859DF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1FE6D3-8D9F-41D0-9F77-36A4578D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01" y="1124744"/>
            <a:ext cx="2877561" cy="28836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Mesures correctrices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Présentées d’initiative dans l’offre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Appréciation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d’un PA pas contraignante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sélection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définitive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le soumissionnaire pressenti n’est pas sélectionné, passer au 2ème depuis la 6ème opération et ainsi de suite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91360E-D721-41F1-990A-BB0316B7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de l’auteur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Avis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sur le résultat d’adjudication comprenant: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sélection provisoire des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régularité des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de l’examen des offres, mentionnant le montant « base de commande » et comprenant les conclusions sur la sélection définitive du soumissionnaire pressenti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éventuelles du CSS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Si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écart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important (10 %) entre montant base de commande et estimation,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justifications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à transmettre</a:t>
            </a:r>
          </a:p>
          <a:p>
            <a:pPr marL="0" lvl="0" indent="0">
              <a:buNone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de rapport d’analyse en annexe du VM</a:t>
            </a: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34BC3C-5007-4868-A327-41B63A23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Autour de l’attribution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Prolongation du délai de validité des offres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de la SISP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Examen des résultats par la SLRB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Notification de la décision d’attribution et commande des travaux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Formalités après commande des travaux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818F2C-4A2B-4FAA-8423-B8BE1DC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Prolongation du délai de validité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consent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au maintien de son offre sans réserve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demande un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supplément de prix</a:t>
            </a:r>
          </a:p>
          <a:p>
            <a:pPr marL="0" indent="0">
              <a:buNone/>
            </a:pPr>
            <a:endParaRPr lang="fr-BE" sz="2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ne consent pas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maintien, ou demande un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supplément de prix non justifié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ou propose un supplément de prix qui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modifie le classement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(plus le moins-disant)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FD824D-5FED-4EAE-B0E6-4A619D8C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5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B72A22-9926-40E7-9323-3BBBBB6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313DAF-C775-4CE6-932B-4E9EA1945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2" y="466086"/>
            <a:ext cx="8340051" cy="29629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8DFE48-D13E-4DFB-8226-3193736A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84984"/>
            <a:ext cx="8272989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Décision de la SISP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favorable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Contenu minimum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Rapport de l’auteur de projet : repris ou annexé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renoncer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à attribuer le marché et, éventuellement,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recommencer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la procédure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Motivée (exemples)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Approbation préalable de la SLRB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de passer en procédure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négociée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sans publication préalable ou en procédure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concurrentielle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négociation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Motivée (4 situations)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Approbation préalable de la SLRB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E7D12-2DFF-45A6-BBDB-38453CFC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>
                <a:solidFill>
                  <a:schemeClr val="accent4"/>
                </a:solidFill>
              </a:rPr>
              <a:t>Dépôt et ouverture des offres</a:t>
            </a:r>
            <a:endParaRPr lang="fr-BE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E-Tendering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Ouverture automatique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PV généré consultable en ligne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strike="sngStrike">
                <a:solidFill>
                  <a:schemeClr val="accent5"/>
                </a:solidFill>
              </a:rPr>
              <a:t>Plus de proclamation des prix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>
                <a:solidFill>
                  <a:schemeClr val="accent5"/>
                </a:solidFill>
              </a:rPr>
              <a:t>Conseil : laisser les droits d’accès libre au PV (cochez « visible pour tous »)</a:t>
            </a:r>
            <a:endParaRPr lang="fr-BE" sz="24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429E62-87EB-4E18-8E9D-A80EF178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9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Examen des résultats par la SLRB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à fournir à la SLRB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u="sng" dirty="0">
                <a:solidFill>
                  <a:schemeClr val="accent5"/>
                </a:solidFill>
                <a:hlinkClick r:id="rId2"/>
              </a:rPr>
              <a:t>http://slrb.brussels/fr/professionnel/documents-techniques/phase-iv-adjudication-et-commande</a:t>
            </a:r>
            <a:r>
              <a:rPr lang="fr-BE" sz="1800" u="sng" dirty="0">
                <a:hlinkClick r:id="rId2"/>
              </a:rPr>
              <a:t>/iv-vade-mecum</a:t>
            </a:r>
            <a:endParaRPr lang="fr-BE" sz="1800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encore valables 30 jours minimum, sinon faire une demande de prolongation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Indication de la personne chargée du dossier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Non approbation de la SLRB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483071-F9C1-484E-B332-092DAFCE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Notification de la commande des travaux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Informations aux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Aux soumissionnaires non sélectionnés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Aux soumissionnaires dont l’offre a été jugée irrégulière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soumissionnaire retenu et aux soumissionnaires dont l’offre n’a pas été choisie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Standstill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Contenu de la lettre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La date de début des travaux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Classes 1 à 5 : entre 15 et 60 jours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Classes 6 à 8 : entre 30 et 75 jours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Exception : période hivernale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C2547C-03B0-47ED-9903-2E9F4754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9C32BA-0048-4740-8F53-855F44D0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36873"/>
            <a:ext cx="599288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Formalités après la commande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retenues : conserver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5 ans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minimum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Dossiers d’entreprise par lot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À disposition de l’entrepreneur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Un exemplaire sur chantier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Signature du « dossier d’entreprise » : conseillé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à fournir à la SLRB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1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copie de la lettre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Preuve du cautionnement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Preuve des assurances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DC19D-CAF0-4450-95F0-09B593B2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256BC4-7E3F-419C-8F7C-E05665AC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4088" y="3863181"/>
            <a:ext cx="864096" cy="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Procédures avec négociation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négociée sans publication préalable suite à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l’absence d’offre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ou à la présence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d’offres inappropriées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concurrentielle avec négociation suite à la présence d’offres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irrégulières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ou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inacceptables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07019-0A04-48C2-AA23-61E38438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7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négociée sans publication préalable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situations 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Aucune offre déposée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Seules des offres inappropriées: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déposées par des soumissionnaires non sélectionnés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Les offres qui sont sans rapport avec le marché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sz="1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Consultation de </a:t>
            </a: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3 entreprises 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minimum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choix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Mais entreprises doivent répondre aux conditions de sélection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Condition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les conditions initiales du premier marché ne doivent pas substantiellement modifiées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Négociations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offres possibles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1F4BB-7D9A-4927-9674-13B68E8D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9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concurrentielle avec négociation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situations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irrégulières (substantielle)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inacceptables : notamment prix de commande trop élevé sans être anormal, par rapport à l’estimation ou au budget disponible</a:t>
            </a:r>
            <a:endParaRPr lang="fr-BE" sz="1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phases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comme une restreinte (avis de marché puis invitation à déposer une offre à 3 minimum)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Exception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pas d’avis de marché si on consulte tous les soumissionnaires sélectionnés et réguliers en la forme (DUME, signature,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Cas particulier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: marchés non européens, on peut consulter d’autres entreprises en plus</a:t>
            </a: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F51F4-4EC0-4D37-84B5-AE199497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concurrentielle avec négociation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Comment se déroulent les négociations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Fixer les exigences minimales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Exigences minimales et critère d’attribution non négociables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Établissement d’un protocole de négociations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Égalité de traitement entre les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Clôture des négociations par le dépôt des offres finales (« Best And Final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Offer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– BAFO »)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Nouveau classement et attribution au moins-disant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9BDC0-AF00-4EB8-886B-49AF5A4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74351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latin typeface="Aileron"/>
                <a:cs typeface="Aileron"/>
              </a:rPr>
              <a:t>     </a:t>
            </a:r>
            <a:endParaRPr lang="en-US" b="1" dirty="0">
              <a:solidFill>
                <a:schemeClr val="bg1"/>
              </a:solidFill>
              <a:latin typeface="Aileron"/>
              <a:cs typeface="Aileron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95377"/>
            <a:ext cx="3600400" cy="18545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5877272"/>
            <a:ext cx="10612036" cy="140899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DE5500-AF03-4628-B8F9-5C4C317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accent4"/>
                </a:solidFill>
              </a:rPr>
              <a:t>3 étapes vers l’attribution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E11E26B-60BC-48D7-AC54-4B4796284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3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7D2E3F-68F7-4B3F-9FAC-BD643200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05C81C-0D9C-4DC2-BB5C-9EC77774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25" y="3847053"/>
            <a:ext cx="4181475" cy="260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1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ère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Principe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Dettes fiscales et sociales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(Motifs d’exclusion)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(Mesures correctrices)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(Sélection qualitative)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du pouvoir adjudicateur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CFE4AC-A02B-4BC6-928B-FC2D493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FF8D1B-7952-4D3A-AFEF-1DAE7E2F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301208"/>
            <a:ext cx="3400425" cy="1343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Principe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procédure ouverte uniquement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Examen des offres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directement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, avant de vérifier l’absence de motifs d’exclusion et le respect des critères de sélection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SAUF pour les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dettes fiscales et sociales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, contrôlées dès le début chez tous les soumissionnaires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Sélection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provisoire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sur base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Du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DUME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pour les marchés européens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Du simple fait de déposer une offre pour les marchés non européens =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déclaration sur l’honneur implicite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4BE303E-C0CA-4660-910C-7D99163A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Dettes fiscales et sociales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219A3A-947C-4784-982E-413330BC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08" y="1600200"/>
            <a:ext cx="7478784" cy="452596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19465-FB14-4394-841F-FA08B7E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SLRB_charte 2017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9D9C9C"/>
      </a:accent1>
      <a:accent2>
        <a:srgbClr val="2C3D4F"/>
      </a:accent2>
      <a:accent3>
        <a:srgbClr val="00A4B7"/>
      </a:accent3>
      <a:accent4>
        <a:srgbClr val="008594"/>
      </a:accent4>
      <a:accent5>
        <a:srgbClr val="3E5B7B"/>
      </a:accent5>
      <a:accent6>
        <a:srgbClr val="E5004D"/>
      </a:accent6>
      <a:hlink>
        <a:srgbClr val="6C496F"/>
      </a:hlink>
      <a:folHlink>
        <a:srgbClr val="C8C5C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</TotalTime>
  <Words>2891</Words>
  <Application>Microsoft Office PowerPoint</Application>
  <PresentationFormat>Affichage à l'écran (4:3)</PresentationFormat>
  <Paragraphs>877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7" baseType="lpstr">
      <vt:lpstr>Aileron</vt:lpstr>
      <vt:lpstr>Arial</vt:lpstr>
      <vt:lpstr>Calibri</vt:lpstr>
      <vt:lpstr>Century Gothic</vt:lpstr>
      <vt:lpstr>Omnes Regular Roman</vt:lpstr>
      <vt:lpstr>Omnes Semibold Roman</vt:lpstr>
      <vt:lpstr>Stencil</vt:lpstr>
      <vt:lpstr>Wingdings</vt:lpstr>
      <vt:lpstr>Wingdings 3</vt:lpstr>
      <vt:lpstr>Thème Office</vt:lpstr>
      <vt:lpstr>Présentation PowerPoint</vt:lpstr>
      <vt:lpstr>Présentation PowerPoint</vt:lpstr>
      <vt:lpstr>Sommaire</vt:lpstr>
      <vt:lpstr>Introduction</vt:lpstr>
      <vt:lpstr>Dépôt et ouverture des offres</vt:lpstr>
      <vt:lpstr>3 étapes vers l’attribution</vt:lpstr>
      <vt:lpstr>1ère étape : sélection provisoire</vt:lpstr>
      <vt:lpstr>Principe sélection provisoire</vt:lpstr>
      <vt:lpstr>Dettes fiscales et sociales</vt:lpstr>
      <vt:lpstr>Motifs d’exclusion</vt:lpstr>
      <vt:lpstr>Mesures correctrices</vt:lpstr>
      <vt:lpstr>Sélection qualitative</vt:lpstr>
      <vt:lpstr>Conclusions du pouvoir adjudicateur sur la sélection provisoire</vt:lpstr>
      <vt:lpstr>2ème étape : examen de la régularité des offres</vt:lpstr>
      <vt:lpstr>Irrégularités réputées substantielles</vt:lpstr>
      <vt:lpstr>Irrégularités réputées substantielles (suite)</vt:lpstr>
      <vt:lpstr>Respect des droits fondamentaux</vt:lpstr>
      <vt:lpstr>Exigences légales</vt:lpstr>
      <vt:lpstr>Exigences légales (suite)</vt:lpstr>
      <vt:lpstr>Exigences minimales</vt:lpstr>
      <vt:lpstr>Exigences indiquées comme substantielles</vt:lpstr>
      <vt:lpstr>Autres irrégularités</vt:lpstr>
      <vt:lpstr>Exemples selon interprétation de la SLRB</vt:lpstr>
      <vt:lpstr>Exemples selon interprétation de la SLRB (suite)</vt:lpstr>
      <vt:lpstr>Conclusions du pouvoir adjudicateur sur la régularité</vt:lpstr>
      <vt:lpstr>3ème étape : examen des offres et classement</vt:lpstr>
      <vt:lpstr>Présentation PowerPoint</vt:lpstr>
      <vt:lpstr>1ère opération : triage des offres</vt:lpstr>
      <vt:lpstr>2ème opération : rectification des erreurs</vt:lpstr>
      <vt:lpstr>3ème opération : relevé des corrections de quantités</vt:lpstr>
      <vt:lpstr>4ème opération : base de commande</vt:lpstr>
      <vt:lpstr>4ème opération : base de commande (suite)</vt:lpstr>
      <vt:lpstr>4ème opération : base de commande (suite)</vt:lpstr>
      <vt:lpstr>5ème opération : Classement</vt:lpstr>
      <vt:lpstr>6ème opération : recevabilité de l’offre la plus basse</vt:lpstr>
      <vt:lpstr>Présentation PowerPoint</vt:lpstr>
      <vt:lpstr>Prix anormaux</vt:lpstr>
      <vt:lpstr>Prix anormaux (suite)</vt:lpstr>
      <vt:lpstr>Prix anormaux (suite)</vt:lpstr>
      <vt:lpstr>Prix anormaux (suite et fin)</vt:lpstr>
      <vt:lpstr>7ème opération : sélection du soumissionnaire pressenti</vt:lpstr>
      <vt:lpstr>7ème opération : sélection du soumissionnaire pressenti (suite)</vt:lpstr>
      <vt:lpstr>7ème opération : sélection du soumissionnaire pressenti (suite)</vt:lpstr>
      <vt:lpstr>7ème opération : sélection du soumissionnaire pressenti (suite)</vt:lpstr>
      <vt:lpstr>Conclusions de l’auteur de projet</vt:lpstr>
      <vt:lpstr>Autour de l’attribution</vt:lpstr>
      <vt:lpstr>Prolongation du délai de validité des offres</vt:lpstr>
      <vt:lpstr>Présentation PowerPoint</vt:lpstr>
      <vt:lpstr>Décision de la SISP</vt:lpstr>
      <vt:lpstr>Examen des résultats par la SLRB</vt:lpstr>
      <vt:lpstr>Notification de la commande des travaux</vt:lpstr>
      <vt:lpstr>Formalités après la commande</vt:lpstr>
      <vt:lpstr>Procédures avec négociation</vt:lpstr>
      <vt:lpstr>Procédure négociée sans publication préalable</vt:lpstr>
      <vt:lpstr>Procédure concurrentielle avec négociation</vt:lpstr>
      <vt:lpstr>Procédure concurrentielle avec négociation (suite)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Schmitz</dc:creator>
  <cp:lastModifiedBy>Audrey EWBANK</cp:lastModifiedBy>
  <cp:revision>402</cp:revision>
  <dcterms:created xsi:type="dcterms:W3CDTF">2016-10-06T11:58:12Z</dcterms:created>
  <dcterms:modified xsi:type="dcterms:W3CDTF">2019-06-04T12:26:47Z</dcterms:modified>
  <cp:contentStatus/>
</cp:coreProperties>
</file>