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27" r:id="rId2"/>
    <p:sldMasterId id="2147483689" r:id="rId3"/>
    <p:sldMasterId id="2147483722" r:id="rId4"/>
  </p:sldMasterIdLst>
  <p:notesMasterIdLst>
    <p:notesMasterId r:id="rId23"/>
  </p:notesMasterIdLst>
  <p:handoutMasterIdLst>
    <p:handoutMasterId r:id="rId24"/>
  </p:handoutMasterIdLst>
  <p:sldIdLst>
    <p:sldId id="312" r:id="rId5"/>
    <p:sldId id="407" r:id="rId6"/>
    <p:sldId id="405" r:id="rId7"/>
    <p:sldId id="372" r:id="rId8"/>
    <p:sldId id="410" r:id="rId9"/>
    <p:sldId id="376" r:id="rId10"/>
    <p:sldId id="411" r:id="rId11"/>
    <p:sldId id="406" r:id="rId12"/>
    <p:sldId id="387" r:id="rId13"/>
    <p:sldId id="412" r:id="rId14"/>
    <p:sldId id="388" r:id="rId15"/>
    <p:sldId id="417" r:id="rId16"/>
    <p:sldId id="413" r:id="rId17"/>
    <p:sldId id="419" r:id="rId18"/>
    <p:sldId id="414" r:id="rId19"/>
    <p:sldId id="415" r:id="rId20"/>
    <p:sldId id="416" r:id="rId21"/>
    <p:sldId id="418" r:id="rId22"/>
  </p:sldIdLst>
  <p:sldSz cx="16254413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1468" userDrawn="1">
          <p15:clr>
            <a:srgbClr val="A4A3A4"/>
          </p15:clr>
        </p15:guide>
        <p15:guide id="4" orient="horz" pos="2233" userDrawn="1">
          <p15:clr>
            <a:srgbClr val="A4A3A4"/>
          </p15:clr>
        </p15:guide>
        <p15:guide id="5" orient="horz" pos="4898" userDrawn="1">
          <p15:clr>
            <a:srgbClr val="A4A3A4"/>
          </p15:clr>
        </p15:guide>
        <p15:guide id="6" orient="horz" pos="1817">
          <p15:clr>
            <a:srgbClr val="A4A3A4"/>
          </p15:clr>
        </p15:guide>
        <p15:guide id="7" orient="horz" pos="3150">
          <p15:clr>
            <a:srgbClr val="A4A3A4"/>
          </p15:clr>
        </p15:guide>
        <p15:guide id="8" pos="77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CE841C-A8E0-1876-6FDC-DD030AD7001B}" name="GODEAU Ariane" initials="AG" userId="S::agodeau@environnement.brussels::55f666c4-173d-420e-9d06-1796d5a67c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90"/>
    <a:srgbClr val="80BB3D"/>
    <a:srgbClr val="007A9D"/>
    <a:srgbClr val="8DB63C"/>
    <a:srgbClr val="949499"/>
    <a:srgbClr val="BA3C2B"/>
    <a:srgbClr val="618F90"/>
    <a:srgbClr val="94484A"/>
    <a:srgbClr val="007268"/>
    <a:srgbClr val="4D4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EACDE-8AAE-42D4-A82E-727DFCBAC123}" v="13" dt="2025-04-01T13:07:31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7" autoAdjust="0"/>
    <p:restoredTop sz="80365" autoAdjust="0"/>
  </p:normalViewPr>
  <p:slideViewPr>
    <p:cSldViewPr snapToGrid="0" showGuides="1">
      <p:cViewPr varScale="1">
        <p:scale>
          <a:sx n="39" d="100"/>
          <a:sy n="39" d="100"/>
        </p:scale>
        <p:origin x="1100" y="28"/>
      </p:cViewPr>
      <p:guideLst>
        <p:guide orient="horz" pos="2502"/>
        <p:guide pos="5120"/>
        <p:guide pos="1468"/>
        <p:guide orient="horz" pos="2233"/>
        <p:guide orient="horz" pos="4898"/>
        <p:guide orient="horz" pos="1817"/>
        <p:guide orient="horz" pos="3150"/>
        <p:guide pos="7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FFONT Cécile" userId="b1542ece-fb71-476f-8369-6ced057ea705" providerId="ADAL" clId="{34FEACDE-8AAE-42D4-A82E-727DFCBAC123}"/>
    <pc:docChg chg="custSel addSld modSld">
      <pc:chgData name="RIFFONT Cécile" userId="b1542ece-fb71-476f-8369-6ced057ea705" providerId="ADAL" clId="{34FEACDE-8AAE-42D4-A82E-727DFCBAC123}" dt="2025-04-09T14:09:33.051" v="694" actId="20577"/>
      <pc:docMkLst>
        <pc:docMk/>
      </pc:docMkLst>
      <pc:sldChg chg="addSp modSp new mod">
        <pc:chgData name="RIFFONT Cécile" userId="b1542ece-fb71-476f-8369-6ced057ea705" providerId="ADAL" clId="{34FEACDE-8AAE-42D4-A82E-727DFCBAC123}" dt="2025-04-01T12:48:57.039" v="143" actId="14100"/>
        <pc:sldMkLst>
          <pc:docMk/>
          <pc:sldMk cId="2070029798" sldId="414"/>
        </pc:sldMkLst>
        <pc:spChg chg="mod">
          <ac:chgData name="RIFFONT Cécile" userId="b1542ece-fb71-476f-8369-6ced057ea705" providerId="ADAL" clId="{34FEACDE-8AAE-42D4-A82E-727DFCBAC123}" dt="2025-04-01T12:47:57.550" v="83" actId="1076"/>
          <ac:spMkLst>
            <pc:docMk/>
            <pc:sldMk cId="2070029798" sldId="414"/>
            <ac:spMk id="2" creationId="{A8ACABCA-C693-D94A-CBF2-3ACC50204461}"/>
          </ac:spMkLst>
        </pc:spChg>
        <pc:spChg chg="mod">
          <ac:chgData name="RIFFONT Cécile" userId="b1542ece-fb71-476f-8369-6ced057ea705" providerId="ADAL" clId="{34FEACDE-8AAE-42D4-A82E-727DFCBAC123}" dt="2025-04-01T12:48:57.039" v="143" actId="14100"/>
          <ac:spMkLst>
            <pc:docMk/>
            <pc:sldMk cId="2070029798" sldId="414"/>
            <ac:spMk id="3" creationId="{229CD881-0295-39AE-DCD4-4188C80C0889}"/>
          </ac:spMkLst>
        </pc:spChg>
        <pc:picChg chg="add mod ord">
          <ac:chgData name="RIFFONT Cécile" userId="b1542ece-fb71-476f-8369-6ced057ea705" providerId="ADAL" clId="{34FEACDE-8AAE-42D4-A82E-727DFCBAC123}" dt="2025-04-01T12:47:26.141" v="76" actId="166"/>
          <ac:picMkLst>
            <pc:docMk/>
            <pc:sldMk cId="2070029798" sldId="414"/>
            <ac:picMk id="4" creationId="{F0A9ED11-DFEA-7C4B-A7B3-B97DC1442CC1}"/>
          </ac:picMkLst>
        </pc:picChg>
        <pc:picChg chg="add mod">
          <ac:chgData name="RIFFONT Cécile" userId="b1542ece-fb71-476f-8369-6ced057ea705" providerId="ADAL" clId="{34FEACDE-8AAE-42D4-A82E-727DFCBAC123}" dt="2025-04-01T12:47:40.805" v="80" actId="1076"/>
          <ac:picMkLst>
            <pc:docMk/>
            <pc:sldMk cId="2070029798" sldId="414"/>
            <ac:picMk id="1026" creationId="{E136E00A-1FFD-7A5F-1A06-099A356A75D7}"/>
          </ac:picMkLst>
        </pc:picChg>
      </pc:sldChg>
      <pc:sldChg chg="modSp new mod">
        <pc:chgData name="RIFFONT Cécile" userId="b1542ece-fb71-476f-8369-6ced057ea705" providerId="ADAL" clId="{34FEACDE-8AAE-42D4-A82E-727DFCBAC123}" dt="2025-04-01T12:53:56.045" v="235"/>
        <pc:sldMkLst>
          <pc:docMk/>
          <pc:sldMk cId="3244741478" sldId="415"/>
        </pc:sldMkLst>
        <pc:spChg chg="mod">
          <ac:chgData name="RIFFONT Cécile" userId="b1542ece-fb71-476f-8369-6ced057ea705" providerId="ADAL" clId="{34FEACDE-8AAE-42D4-A82E-727DFCBAC123}" dt="2025-04-01T12:53:56.045" v="235"/>
          <ac:spMkLst>
            <pc:docMk/>
            <pc:sldMk cId="3244741478" sldId="415"/>
            <ac:spMk id="2" creationId="{88B02D10-A54D-F5E9-39FA-97EC47B111DB}"/>
          </ac:spMkLst>
        </pc:spChg>
        <pc:spChg chg="mod">
          <ac:chgData name="RIFFONT Cécile" userId="b1542ece-fb71-476f-8369-6ced057ea705" providerId="ADAL" clId="{34FEACDE-8AAE-42D4-A82E-727DFCBAC123}" dt="2025-04-01T12:51:11.715" v="146" actId="20578"/>
          <ac:spMkLst>
            <pc:docMk/>
            <pc:sldMk cId="3244741478" sldId="415"/>
            <ac:spMk id="3" creationId="{87D3DE01-7E6B-E89C-A9E0-DE4AACAB9B7C}"/>
          </ac:spMkLst>
        </pc:spChg>
      </pc:sldChg>
      <pc:sldChg chg="addSp modSp new mod">
        <pc:chgData name="RIFFONT Cécile" userId="b1542ece-fb71-476f-8369-6ced057ea705" providerId="ADAL" clId="{34FEACDE-8AAE-42D4-A82E-727DFCBAC123}" dt="2025-04-01T13:10:57.263" v="606" actId="1076"/>
        <pc:sldMkLst>
          <pc:docMk/>
          <pc:sldMk cId="819461745" sldId="416"/>
        </pc:sldMkLst>
        <pc:spChg chg="mod">
          <ac:chgData name="RIFFONT Cécile" userId="b1542ece-fb71-476f-8369-6ced057ea705" providerId="ADAL" clId="{34FEACDE-8AAE-42D4-A82E-727DFCBAC123}" dt="2025-04-01T13:10:57.263" v="606" actId="1076"/>
          <ac:spMkLst>
            <pc:docMk/>
            <pc:sldMk cId="819461745" sldId="416"/>
            <ac:spMk id="2" creationId="{F6A6F449-DA98-6F7A-B878-F7F046092694}"/>
          </ac:spMkLst>
        </pc:spChg>
        <pc:spChg chg="mod">
          <ac:chgData name="RIFFONT Cécile" userId="b1542ece-fb71-476f-8369-6ced057ea705" providerId="ADAL" clId="{34FEACDE-8AAE-42D4-A82E-727DFCBAC123}" dt="2025-04-01T12:57:34" v="284" actId="20577"/>
          <ac:spMkLst>
            <pc:docMk/>
            <pc:sldMk cId="819461745" sldId="416"/>
            <ac:spMk id="3" creationId="{47D43771-1C94-BF0B-FA86-0B9ECC2D558D}"/>
          </ac:spMkLst>
        </pc:spChg>
        <pc:picChg chg="add mod modCrop">
          <ac:chgData name="RIFFONT Cécile" userId="b1542ece-fb71-476f-8369-6ced057ea705" providerId="ADAL" clId="{34FEACDE-8AAE-42D4-A82E-727DFCBAC123}" dt="2025-04-01T13:10:40.672" v="604" actId="1076"/>
          <ac:picMkLst>
            <pc:docMk/>
            <pc:sldMk cId="819461745" sldId="416"/>
            <ac:picMk id="5" creationId="{9C50F37E-2956-5F35-0BC9-DE969253B18D}"/>
          </ac:picMkLst>
        </pc:picChg>
      </pc:sldChg>
      <pc:sldChg chg="modSp new mod">
        <pc:chgData name="RIFFONT Cécile" userId="b1542ece-fb71-476f-8369-6ced057ea705" providerId="ADAL" clId="{34FEACDE-8AAE-42D4-A82E-727DFCBAC123}" dt="2025-04-09T14:09:33.051" v="694" actId="20577"/>
        <pc:sldMkLst>
          <pc:docMk/>
          <pc:sldMk cId="2679287940" sldId="417"/>
        </pc:sldMkLst>
        <pc:spChg chg="mod">
          <ac:chgData name="RIFFONT Cécile" userId="b1542ece-fb71-476f-8369-6ced057ea705" providerId="ADAL" clId="{34FEACDE-8AAE-42D4-A82E-727DFCBAC123}" dt="2025-04-09T14:09:33.051" v="694" actId="20577"/>
          <ac:spMkLst>
            <pc:docMk/>
            <pc:sldMk cId="2679287940" sldId="417"/>
            <ac:spMk id="2" creationId="{75726D99-7336-47B2-FA1D-1A4CAC6B7509}"/>
          </ac:spMkLst>
        </pc:spChg>
        <pc:spChg chg="mod">
          <ac:chgData name="RIFFONT Cécile" userId="b1542ece-fb71-476f-8369-6ced057ea705" providerId="ADAL" clId="{34FEACDE-8AAE-42D4-A82E-727DFCBAC123}" dt="2025-04-01T13:00:29.077" v="294"/>
          <ac:spMkLst>
            <pc:docMk/>
            <pc:sldMk cId="2679287940" sldId="417"/>
            <ac:spMk id="3" creationId="{7FE006B5-9FE7-94B7-BE4F-477DF6BDA603}"/>
          </ac:spMkLst>
        </pc:spChg>
      </pc:sldChg>
      <pc:sldChg chg="addSp delSp modSp new mod">
        <pc:chgData name="RIFFONT Cécile" userId="b1542ece-fb71-476f-8369-6ced057ea705" providerId="ADAL" clId="{34FEACDE-8AAE-42D4-A82E-727DFCBAC123}" dt="2025-04-01T13:06:14.975" v="557" actId="1076"/>
        <pc:sldMkLst>
          <pc:docMk/>
          <pc:sldMk cId="2663927933" sldId="418"/>
        </pc:sldMkLst>
        <pc:spChg chg="mod">
          <ac:chgData name="RIFFONT Cécile" userId="b1542ece-fb71-476f-8369-6ced057ea705" providerId="ADAL" clId="{34FEACDE-8AAE-42D4-A82E-727DFCBAC123}" dt="2025-04-01T13:06:14.975" v="557" actId="1076"/>
          <ac:spMkLst>
            <pc:docMk/>
            <pc:sldMk cId="2663927933" sldId="418"/>
            <ac:spMk id="2" creationId="{83899001-E6FB-72CC-2276-2FBC49C4D72D}"/>
          </ac:spMkLst>
        </pc:spChg>
        <pc:spChg chg="mod">
          <ac:chgData name="RIFFONT Cécile" userId="b1542ece-fb71-476f-8369-6ced057ea705" providerId="ADAL" clId="{34FEACDE-8AAE-42D4-A82E-727DFCBAC123}" dt="2025-04-01T13:04:02.819" v="475" actId="20577"/>
          <ac:spMkLst>
            <pc:docMk/>
            <pc:sldMk cId="2663927933" sldId="418"/>
            <ac:spMk id="3" creationId="{17B774B5-F36A-A34E-C738-9B696E1A709F}"/>
          </ac:spMkLst>
        </pc:spChg>
        <pc:spChg chg="add">
          <ac:chgData name="RIFFONT Cécile" userId="b1542ece-fb71-476f-8369-6ced057ea705" providerId="ADAL" clId="{34FEACDE-8AAE-42D4-A82E-727DFCBAC123}" dt="2025-04-01T13:04:41.889" v="494"/>
          <ac:spMkLst>
            <pc:docMk/>
            <pc:sldMk cId="2663927933" sldId="418"/>
            <ac:spMk id="4" creationId="{234C76E0-50B3-68B3-56C8-7496988337AD}"/>
          </ac:spMkLst>
        </pc:spChg>
        <pc:spChg chg="add del mod">
          <ac:chgData name="RIFFONT Cécile" userId="b1542ece-fb71-476f-8369-6ced057ea705" providerId="ADAL" clId="{34FEACDE-8AAE-42D4-A82E-727DFCBAC123}" dt="2025-04-01T13:05:24.175" v="516" actId="478"/>
          <ac:spMkLst>
            <pc:docMk/>
            <pc:sldMk cId="2663927933" sldId="418"/>
            <ac:spMk id="6" creationId="{BC8470ED-2B31-10A4-6282-D0E63E1932A9}"/>
          </ac:spMkLst>
        </pc:spChg>
      </pc:sldChg>
      <pc:sldChg chg="delSp modSp new mod setBg">
        <pc:chgData name="RIFFONT Cécile" userId="b1542ece-fb71-476f-8369-6ced057ea705" providerId="ADAL" clId="{34FEACDE-8AAE-42D4-A82E-727DFCBAC123}" dt="2025-04-01T13:08:33.295" v="591" actId="1076"/>
        <pc:sldMkLst>
          <pc:docMk/>
          <pc:sldMk cId="1129408158" sldId="419"/>
        </pc:sldMkLst>
        <pc:spChg chg="del">
          <ac:chgData name="RIFFONT Cécile" userId="b1542ece-fb71-476f-8369-6ced057ea705" providerId="ADAL" clId="{34FEACDE-8AAE-42D4-A82E-727DFCBAC123}" dt="2025-04-01T13:07:51.897" v="584" actId="478"/>
          <ac:spMkLst>
            <pc:docMk/>
            <pc:sldMk cId="1129408158" sldId="419"/>
            <ac:spMk id="2" creationId="{05254ECA-1B0B-B45C-A6B6-6B55797259DE}"/>
          </ac:spMkLst>
        </pc:spChg>
        <pc:spChg chg="mod">
          <ac:chgData name="RIFFONT Cécile" userId="b1542ece-fb71-476f-8369-6ced057ea705" providerId="ADAL" clId="{34FEACDE-8AAE-42D4-A82E-727DFCBAC123}" dt="2025-04-01T13:08:33.295" v="591" actId="1076"/>
          <ac:spMkLst>
            <pc:docMk/>
            <pc:sldMk cId="1129408158" sldId="419"/>
            <ac:spMk id="3" creationId="{377A3307-8DFA-4509-B7C8-AF6141821B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9E4DE-F9E5-BC46-9D8F-FABDA095152A}" type="datetimeFigureOut">
              <a:rPr lang="fr-FR" smtClean="0"/>
              <a:t>09/04/2025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F157E-1274-4946-AC5A-B5D56DFCC02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738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206CD-3CE4-44D9-B5F8-DD8A94AD14C0}" type="datetimeFigureOut">
              <a:rPr lang="fr-BE" smtClean="0"/>
              <a:t>09/04/2025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1A980-DB89-4C09-9DDA-2094A0285047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102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1A980-DB89-4C09-9DDA-2094A0285047}" type="slidenum">
              <a:rPr lang="fr-BE" smtClean="0"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7734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9A3862-D39A-4FE8-BD7B-8152876CC8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7206" y="0"/>
            <a:ext cx="10440000" cy="7920000"/>
          </a:xfrm>
          <a:prstGeom prst="rect">
            <a:avLst/>
          </a:prstGeom>
          <a:solidFill>
            <a:schemeClr val="bg1"/>
          </a:solidFill>
        </p:spPr>
        <p:txBody>
          <a:bodyPr tIns="1296000" anchor="t" anchorCtr="0">
            <a:normAutofit/>
          </a:bodyPr>
          <a:lstStyle>
            <a:lvl1pPr algn="ctr">
              <a:defRPr sz="5000" b="1" cap="all" baseline="0">
                <a:solidFill>
                  <a:srgbClr val="12799A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nl-BE" dirty="0"/>
              <a:t>Titel van de presentatie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A9EF27-DB7B-42B6-8620-74FA599AB2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21348" y="2822210"/>
            <a:ext cx="10440000" cy="828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rgbClr val="1B2838"/>
                </a:solidFill>
                <a:latin typeface="Nunito" pitchFamily="2" charset="0"/>
              </a:defRPr>
            </a:lvl1pPr>
            <a:lvl2pPr marL="473065" indent="0" algn="ctr">
              <a:buNone/>
              <a:defRPr sz="2069"/>
            </a:lvl2pPr>
            <a:lvl3pPr marL="946130" indent="0" algn="ctr">
              <a:buNone/>
              <a:defRPr sz="1862"/>
            </a:lvl3pPr>
            <a:lvl4pPr marL="1419195" indent="0" algn="ctr">
              <a:buNone/>
              <a:defRPr sz="1656"/>
            </a:lvl4pPr>
            <a:lvl5pPr marL="1892259" indent="0" algn="ctr">
              <a:buNone/>
              <a:defRPr sz="1656"/>
            </a:lvl5pPr>
            <a:lvl6pPr marL="2365324" indent="0" algn="ctr">
              <a:buNone/>
              <a:defRPr sz="1656"/>
            </a:lvl6pPr>
            <a:lvl7pPr marL="2838389" indent="0" algn="ctr">
              <a:buNone/>
              <a:defRPr sz="1656"/>
            </a:lvl7pPr>
            <a:lvl8pPr marL="3311454" indent="0" algn="ctr">
              <a:buNone/>
              <a:defRPr sz="1656"/>
            </a:lvl8pPr>
            <a:lvl9pPr marL="3784519" indent="0" algn="ctr">
              <a:buNone/>
              <a:defRPr sz="1656"/>
            </a:lvl9pPr>
          </a:lstStyle>
          <a:p>
            <a:r>
              <a:rPr lang="fr-FR" dirty="0"/>
              <a:t>SOUS-TITRE / </a:t>
            </a:r>
            <a:r>
              <a:rPr lang="nl-BE" dirty="0"/>
              <a:t>ONDERTITEL</a:t>
            </a:r>
            <a:r>
              <a:rPr lang="fr-BE" dirty="0"/>
              <a:t> </a:t>
            </a:r>
            <a:endParaRPr lang="fr-FR" dirty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E2D235B5-5FDE-40E5-A793-D8FA6008BD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81348" y="5384352"/>
            <a:ext cx="4320000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9694B53-BED3-4F74-95C2-921BF6B71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4457" y="7579565"/>
            <a:ext cx="10440000" cy="360000"/>
          </a:xfrm>
          <a:prstGeom prst="rect">
            <a:avLst/>
          </a:prstGeom>
          <a:solidFill>
            <a:srgbClr val="096077"/>
          </a:solidFill>
        </p:spPr>
        <p:txBody>
          <a:bodyPr anchor="ctr" anchorCtr="0"/>
          <a:lstStyle>
            <a:lvl1pPr marL="0" indent="0" algn="ctr">
              <a:buNone/>
              <a:defRPr sz="1500" cap="all" baseline="0">
                <a:solidFill>
                  <a:schemeClr val="bg1"/>
                </a:solidFill>
                <a:latin typeface="Nunito SemiBold" pitchFamily="2" charset="0"/>
              </a:defRPr>
            </a:lvl1pPr>
            <a:lvl5pPr marL="1892260" indent="0">
              <a:buNone/>
              <a:defRPr/>
            </a:lvl5pPr>
          </a:lstStyle>
          <a:p>
            <a:r>
              <a:rPr lang="fr-FR" dirty="0"/>
              <a:t>Nom et date / NAAM en </a:t>
            </a:r>
            <a:r>
              <a:rPr lang="fr-FR" dirty="0" err="1"/>
              <a:t>datum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046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3 aplats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E1BBCF-AD1D-134D-89EC-9FC0174E1035}"/>
              </a:ext>
            </a:extLst>
          </p:cNvPr>
          <p:cNvSpPr/>
          <p:nvPr userDrawn="1"/>
        </p:nvSpPr>
        <p:spPr>
          <a:xfrm>
            <a:off x="1260000" y="2621510"/>
            <a:ext cx="4316400" cy="6347125"/>
          </a:xfrm>
          <a:prstGeom prst="rect">
            <a:avLst/>
          </a:prstGeom>
          <a:solidFill>
            <a:srgbClr val="006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D7FB3-9146-5E48-B0D0-2A1131B92813}"/>
              </a:ext>
            </a:extLst>
          </p:cNvPr>
          <p:cNvSpPr/>
          <p:nvPr userDrawn="1"/>
        </p:nvSpPr>
        <p:spPr>
          <a:xfrm>
            <a:off x="5973868" y="2642156"/>
            <a:ext cx="4246882" cy="6347125"/>
          </a:xfrm>
          <a:prstGeom prst="rect">
            <a:avLst/>
          </a:prstGeom>
          <a:solidFill>
            <a:srgbClr val="007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DA6B0-9953-1645-A49C-A4084CEBD424}"/>
              </a:ext>
            </a:extLst>
          </p:cNvPr>
          <p:cNvSpPr/>
          <p:nvPr userDrawn="1"/>
        </p:nvSpPr>
        <p:spPr>
          <a:xfrm>
            <a:off x="10619999" y="2642156"/>
            <a:ext cx="4374413" cy="6326479"/>
          </a:xfrm>
          <a:prstGeom prst="rect">
            <a:avLst/>
          </a:prstGeom>
          <a:solidFill>
            <a:srgbClr val="50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72CF98-6755-D64F-A0F6-B9C7F3039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2717" y="2033252"/>
            <a:ext cx="428978" cy="5644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59A847-7856-3F45-8014-56A3E86045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0000" y="2020726"/>
            <a:ext cx="417689" cy="5757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8B4C74-DFD5-8B4E-9F4B-A7B579FE6E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00000" y="2041371"/>
            <a:ext cx="428978" cy="575733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DADCD7C8-DF14-4E45-AE75-BDC28711F4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412645" y="1006172"/>
            <a:ext cx="11429122" cy="91997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6F90"/>
                </a:solidFill>
                <a:latin typeface="Nunito SemiBold" pitchFamily="2" charset="77"/>
              </a:defRPr>
            </a:lvl1pPr>
            <a:lvl2pPr marL="457200" indent="0">
              <a:buNone/>
              <a:defRPr b="1" i="0">
                <a:latin typeface="Nunito SemiBold" pitchFamily="2" charset="77"/>
              </a:defRPr>
            </a:lvl2pPr>
            <a:lvl3pPr marL="914400" indent="0">
              <a:buNone/>
              <a:defRPr b="1" i="0">
                <a:latin typeface="Nunito SemiBold" pitchFamily="2" charset="77"/>
              </a:defRPr>
            </a:lvl3pPr>
            <a:lvl4pPr marL="1371600" indent="0">
              <a:buNone/>
              <a:defRPr b="1" i="0">
                <a:latin typeface="Nunito SemiBold" pitchFamily="2" charset="77"/>
              </a:defRPr>
            </a:lvl4pPr>
            <a:lvl5pPr marL="1828800" indent="0">
              <a:buNone/>
              <a:defRPr b="1" i="0">
                <a:latin typeface="Nunito SemiBold" pitchFamily="2" charset="77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EXEMPLE DE PRÉSENTATION ORGANIGRAME OU PROJET</a:t>
            </a:r>
            <a:br>
              <a:rPr lang="fr-FR" dirty="0"/>
            </a:br>
            <a:r>
              <a:rPr lang="nl-BE" sz="2800" dirty="0"/>
              <a:t>VOORBEELD VOORSTELLING ORGANIGRAM OF PROJECT</a:t>
            </a:r>
            <a:endParaRPr lang="fr-BE" sz="2800" dirty="0"/>
          </a:p>
          <a:p>
            <a:pPr lvl="0"/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4207E66A-C834-E340-8402-653CF70A2DA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659250" y="3571781"/>
            <a:ext cx="3517900" cy="436721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bg1"/>
                </a:solidFill>
                <a:latin typeface="Nunito" pitchFamily="2" charset="77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Nunito" pitchFamily="2" charset="77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Nunito" pitchFamily="2" charset="77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Nunito" pitchFamily="2" charset="77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Nunito" pitchFamily="2" charset="77"/>
              </a:defRPr>
            </a:lvl5pPr>
          </a:lstStyle>
          <a:p>
            <a:pPr lvl="0"/>
            <a:r>
              <a:rPr lang="fr-FR" dirty="0" err="1"/>
              <a:t>Nunito</a:t>
            </a:r>
            <a:r>
              <a:rPr lang="fr-FR" dirty="0"/>
              <a:t>, Regular, 24 pt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Nunito</a:t>
            </a:r>
            <a:r>
              <a:rPr lang="fr-FR" dirty="0"/>
              <a:t>, Regular, 24 pt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Nunito</a:t>
            </a:r>
            <a:r>
              <a:rPr lang="fr-FR" dirty="0"/>
              <a:t>, Regular, 24 pt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14" name="Espace réservé du contenu 11">
            <a:extLst>
              <a:ext uri="{FF2B5EF4-FFF2-40B4-BE49-F238E27FC236}">
                <a16:creationId xmlns:a16="http://schemas.microsoft.com/office/drawing/2014/main" id="{016900DD-E20D-C540-80F4-E6974DFD8F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1857" y="3571781"/>
            <a:ext cx="3517900" cy="436721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bg1"/>
                </a:solidFill>
                <a:latin typeface="Nunito" pitchFamily="2" charset="77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Nunito" pitchFamily="2" charset="77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Nunito" pitchFamily="2" charset="77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Nunito" pitchFamily="2" charset="77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Nunito" pitchFamily="2" charset="77"/>
              </a:defRPr>
            </a:lvl5pPr>
          </a:lstStyle>
          <a:p>
            <a:pPr lvl="0"/>
            <a:r>
              <a:rPr lang="fr-FR" dirty="0" err="1"/>
              <a:t>Nunito</a:t>
            </a:r>
            <a:r>
              <a:rPr lang="fr-FR" dirty="0"/>
              <a:t>, Regular, 24 pt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Nunito</a:t>
            </a:r>
            <a:r>
              <a:rPr lang="fr-FR" dirty="0"/>
              <a:t>, Regular, 24 pt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Nunito</a:t>
            </a:r>
            <a:r>
              <a:rPr lang="fr-FR" dirty="0"/>
              <a:t>, Regular, 24 pt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15" name="Espace réservé du contenu 11">
            <a:extLst>
              <a:ext uri="{FF2B5EF4-FFF2-40B4-BE49-F238E27FC236}">
                <a16:creationId xmlns:a16="http://schemas.microsoft.com/office/drawing/2014/main" id="{5FF9B90B-37F8-F343-A70A-5BA185917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039919" y="3571781"/>
            <a:ext cx="3517900" cy="436721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bg1"/>
                </a:solidFill>
                <a:latin typeface="Nunito" pitchFamily="2" charset="77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Nunito" pitchFamily="2" charset="77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Nunito" pitchFamily="2" charset="77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Nunito" pitchFamily="2" charset="77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Nunito" pitchFamily="2" charset="77"/>
              </a:defRPr>
            </a:lvl5pPr>
          </a:lstStyle>
          <a:p>
            <a:pPr lvl="0"/>
            <a:r>
              <a:rPr lang="fr-FR" dirty="0" err="1"/>
              <a:t>Nunito</a:t>
            </a:r>
            <a:r>
              <a:rPr lang="fr-FR" dirty="0"/>
              <a:t>, Regular, 24 pt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Nunito</a:t>
            </a:r>
            <a:r>
              <a:rPr lang="fr-FR" dirty="0"/>
              <a:t>, Regular, 24 pt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Nunito</a:t>
            </a:r>
            <a:r>
              <a:rPr lang="fr-FR" dirty="0"/>
              <a:t>, Regular, 24 pt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156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_bandeau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58BE10-082D-914C-9E0B-3D29D3C790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15894" y="3628592"/>
            <a:ext cx="13154025" cy="4573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>
                <a:latin typeface="Nunito" pitchFamily="2" charset="7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Texte / </a:t>
            </a:r>
            <a:r>
              <a:rPr lang="fr-FR" dirty="0" err="1"/>
              <a:t>tekst</a:t>
            </a:r>
            <a:r>
              <a:rPr lang="fr-FR" dirty="0"/>
              <a:t>: </a:t>
            </a:r>
            <a:r>
              <a:rPr lang="fr-FR" dirty="0" err="1"/>
              <a:t>Nunito</a:t>
            </a:r>
            <a:r>
              <a:rPr lang="fr-FR" dirty="0"/>
              <a:t>, </a:t>
            </a:r>
            <a:r>
              <a:rPr lang="fr-FR" dirty="0" err="1"/>
              <a:t>regular</a:t>
            </a:r>
            <a:r>
              <a:rPr lang="fr-FR" dirty="0"/>
              <a:t>, 28 pt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D48480C-CA7F-3644-963C-5CFA0880C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5894" y="1865047"/>
            <a:ext cx="10766574" cy="1134054"/>
          </a:xfrm>
          <a:prstGeom prst="rect">
            <a:avLst/>
          </a:prstGeom>
        </p:spPr>
        <p:txBody>
          <a:bodyPr lIns="0" tIns="0" rIns="0" bIns="0"/>
          <a:lstStyle>
            <a:lvl1pPr>
              <a:defRPr sz="3300" b="0" cap="all" baseline="0">
                <a:solidFill>
                  <a:srgbClr val="006F90"/>
                </a:solidFill>
                <a:latin typeface="Nunito SemiBold" pitchFamily="2" charset="0"/>
              </a:defRPr>
            </a:lvl1pPr>
          </a:lstStyle>
          <a:p>
            <a:r>
              <a:rPr lang="fr-FR" dirty="0"/>
              <a:t>Titre / TITEL, </a:t>
            </a:r>
            <a:r>
              <a:rPr lang="fr-FR" dirty="0" err="1"/>
              <a:t>nunito</a:t>
            </a:r>
            <a:r>
              <a:rPr lang="fr-FR" dirty="0"/>
              <a:t>, </a:t>
            </a:r>
            <a:r>
              <a:rPr lang="fr-FR" dirty="0" err="1"/>
              <a:t>semibold</a:t>
            </a:r>
            <a:r>
              <a:rPr lang="fr-FR" dirty="0"/>
              <a:t>, 33 pt</a:t>
            </a:r>
            <a:br>
              <a:rPr lang="fr-FR" dirty="0"/>
            </a:br>
            <a:r>
              <a:rPr lang="fr-FR" dirty="0"/>
              <a:t>Max. 2 lignes / MAX. 2 REGELS</a:t>
            </a:r>
            <a:endParaRPr lang="fr-BE" dirty="0"/>
          </a:p>
        </p:txBody>
      </p:sp>
      <p:sp>
        <p:nvSpPr>
          <p:cNvPr id="4" name="Espace réservé pour une image  9">
            <a:extLst>
              <a:ext uri="{FF2B5EF4-FFF2-40B4-BE49-F238E27FC236}">
                <a16:creationId xmlns:a16="http://schemas.microsoft.com/office/drawing/2014/main" id="{1C30ABEB-25BC-C745-BBC1-BB63D0A71B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46400" cy="12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id="{2E5EAA4E-FF64-BA44-A7F5-2DF5C0DB2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76000" y="0"/>
            <a:ext cx="3146400" cy="12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7" name="Espace réservé pour une image  13">
            <a:extLst>
              <a:ext uri="{FF2B5EF4-FFF2-40B4-BE49-F238E27FC236}">
                <a16:creationId xmlns:a16="http://schemas.microsoft.com/office/drawing/2014/main" id="{ACDFD23B-12F8-814C-94B1-2B7D8502A7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2000" y="0"/>
            <a:ext cx="3146400" cy="12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8" name="Espace réservé pour une image  15">
            <a:extLst>
              <a:ext uri="{FF2B5EF4-FFF2-40B4-BE49-F238E27FC236}">
                <a16:creationId xmlns:a16="http://schemas.microsoft.com/office/drawing/2014/main" id="{AF7A11E9-BDEA-8141-B09A-5D06512C69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28000" y="0"/>
            <a:ext cx="3146400" cy="12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9" name="Espace réservé pour une image  17">
            <a:extLst>
              <a:ext uri="{FF2B5EF4-FFF2-40B4-BE49-F238E27FC236}">
                <a16:creationId xmlns:a16="http://schemas.microsoft.com/office/drawing/2014/main" id="{DFB12235-C0CB-CE46-9658-4F9D8EDB7D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104000" y="0"/>
            <a:ext cx="3146400" cy="12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70845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_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58BE10-082D-914C-9E0B-3D29D3C790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475" y="2243137"/>
            <a:ext cx="13154025" cy="54485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0" i="0">
                <a:latin typeface="Nunito" pitchFamily="2" charset="7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Texte / </a:t>
            </a:r>
            <a:r>
              <a:rPr lang="fr-FR" dirty="0" err="1"/>
              <a:t>tekst</a:t>
            </a:r>
            <a:r>
              <a:rPr lang="fr-FR" dirty="0"/>
              <a:t>: </a:t>
            </a:r>
            <a:r>
              <a:rPr lang="fr-FR" dirty="0" err="1"/>
              <a:t>Nunito</a:t>
            </a:r>
            <a:r>
              <a:rPr lang="fr-FR" dirty="0"/>
              <a:t>, </a:t>
            </a:r>
            <a:r>
              <a:rPr lang="fr-FR" dirty="0" err="1"/>
              <a:t>regular</a:t>
            </a:r>
            <a:r>
              <a:rPr lang="fr-FR" dirty="0"/>
              <a:t>, 28 pt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D48480C-CA7F-3644-963C-5CFA0880C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475" y="479593"/>
            <a:ext cx="10766574" cy="1134054"/>
          </a:xfrm>
          <a:prstGeom prst="rect">
            <a:avLst/>
          </a:prstGeom>
        </p:spPr>
        <p:txBody>
          <a:bodyPr lIns="0" tIns="0" rIns="0" bIns="0"/>
          <a:lstStyle>
            <a:lvl1pPr>
              <a:defRPr sz="3300" b="0" cap="all" baseline="0">
                <a:solidFill>
                  <a:srgbClr val="006F90"/>
                </a:solidFill>
                <a:latin typeface="Nunito SemiBold" pitchFamily="2" charset="0"/>
              </a:defRPr>
            </a:lvl1pPr>
          </a:lstStyle>
          <a:p>
            <a:r>
              <a:rPr lang="fr-FR" cap="none" dirty="0"/>
              <a:t>TITRE / TITEL, NUNITO, SEMIBOLD, 33 PT</a:t>
            </a:r>
            <a:br>
              <a:rPr lang="fr-FR" cap="none" dirty="0"/>
            </a:br>
            <a:r>
              <a:rPr lang="fr-FR" cap="none" dirty="0"/>
              <a:t>MAX. 2 LIGNES / MAX. 2 REGELS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471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_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D48480C-CA7F-3644-963C-5CFA0880C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475" y="479593"/>
            <a:ext cx="10626725" cy="1134054"/>
          </a:xfrm>
          <a:prstGeom prst="rect">
            <a:avLst/>
          </a:prstGeom>
        </p:spPr>
        <p:txBody>
          <a:bodyPr lIns="0" tIns="0" rIns="0" bIns="0"/>
          <a:lstStyle>
            <a:lvl1pPr>
              <a:defRPr sz="3300" b="0" cap="all" baseline="0">
                <a:solidFill>
                  <a:srgbClr val="006F90"/>
                </a:solidFill>
                <a:latin typeface="Nunito SemiBold" pitchFamily="2" charset="0"/>
              </a:defRPr>
            </a:lvl1pPr>
          </a:lstStyle>
          <a:p>
            <a:r>
              <a:rPr lang="fr-FR" cap="none" dirty="0"/>
              <a:t>TITRE / TITEL, NUNITO, SEMIBOLD, 33 PT</a:t>
            </a:r>
            <a:br>
              <a:rPr lang="fr-FR" cap="none" dirty="0"/>
            </a:br>
            <a:r>
              <a:rPr lang="fr-FR" cap="none" dirty="0"/>
              <a:t>MAX. 2 LIGNES / MAX. 2 REGELS</a:t>
            </a:r>
            <a:endParaRPr lang="fr-BE" dirty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FD62C41-F2F3-A742-8F52-44BB4360DE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0475" y="2086984"/>
            <a:ext cx="6660231" cy="6264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tx1"/>
                </a:solidFill>
                <a:latin typeface="Nunito" pitchFamily="2" charset="77"/>
              </a:defRPr>
            </a:lvl1pPr>
          </a:lstStyle>
          <a:p>
            <a:pPr lvl="0"/>
            <a:r>
              <a:rPr lang="fr-FR" dirty="0"/>
              <a:t>Texte colonne 1</a:t>
            </a:r>
            <a:br>
              <a:rPr lang="fr-FR" dirty="0"/>
            </a:br>
            <a:r>
              <a:rPr lang="fr-FR" dirty="0" err="1"/>
              <a:t>Tekst</a:t>
            </a:r>
            <a:r>
              <a:rPr lang="fr-FR" dirty="0"/>
              <a:t> </a:t>
            </a:r>
            <a:r>
              <a:rPr lang="fr-FR" dirty="0" err="1"/>
              <a:t>kolom</a:t>
            </a:r>
            <a:r>
              <a:rPr lang="fr-FR" dirty="0"/>
              <a:t> 1</a:t>
            </a:r>
            <a:br>
              <a:rPr lang="fr-FR" dirty="0"/>
            </a:br>
            <a:r>
              <a:rPr lang="fr-FR" dirty="0" err="1"/>
              <a:t>Nunito</a:t>
            </a:r>
            <a:r>
              <a:rPr lang="fr-FR" dirty="0"/>
              <a:t>, </a:t>
            </a:r>
            <a:r>
              <a:rPr lang="fr-FR" dirty="0" err="1"/>
              <a:t>regular</a:t>
            </a:r>
            <a:r>
              <a:rPr lang="fr-FR" dirty="0"/>
              <a:t>, 28 pt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0BB642A-D44B-1A42-882E-74975F90BF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27548" y="2086984"/>
            <a:ext cx="6660231" cy="6264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tx1"/>
                </a:solidFill>
                <a:latin typeface="Nunito" pitchFamily="2" charset="77"/>
              </a:defRPr>
            </a:lvl1pPr>
          </a:lstStyle>
          <a:p>
            <a:pPr lvl="0"/>
            <a:r>
              <a:rPr lang="fr-FR" dirty="0"/>
              <a:t>Texte colonne 2</a:t>
            </a:r>
            <a:br>
              <a:rPr lang="fr-FR" dirty="0"/>
            </a:br>
            <a:r>
              <a:rPr lang="fr-FR" dirty="0" err="1"/>
              <a:t>Tekst</a:t>
            </a:r>
            <a:r>
              <a:rPr lang="fr-FR" dirty="0"/>
              <a:t> </a:t>
            </a:r>
            <a:r>
              <a:rPr lang="fr-FR" dirty="0" err="1"/>
              <a:t>kolom</a:t>
            </a:r>
            <a:r>
              <a:rPr lang="fr-FR" dirty="0"/>
              <a:t> 2</a:t>
            </a:r>
            <a:br>
              <a:rPr lang="fr-FR" dirty="0"/>
            </a:br>
            <a:r>
              <a:rPr lang="fr-FR" dirty="0" err="1"/>
              <a:t>Nunito</a:t>
            </a:r>
            <a:r>
              <a:rPr lang="fr-FR" dirty="0"/>
              <a:t>, </a:t>
            </a:r>
            <a:r>
              <a:rPr lang="fr-FR" dirty="0" err="1"/>
              <a:t>regular</a:t>
            </a:r>
            <a:r>
              <a:rPr lang="fr-FR" dirty="0"/>
              <a:t>, 28 pt</a:t>
            </a:r>
          </a:p>
        </p:txBody>
      </p:sp>
    </p:spTree>
    <p:extLst>
      <p:ext uri="{BB962C8B-B14F-4D97-AF65-F5344CB8AC3E}">
        <p14:creationId xmlns:p14="http://schemas.microsoft.com/office/powerpoint/2010/main" val="394313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_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D48480C-CA7F-3644-963C-5CFA0880C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475" y="479593"/>
            <a:ext cx="9948993" cy="1134054"/>
          </a:xfrm>
          <a:prstGeom prst="rect">
            <a:avLst/>
          </a:prstGeom>
        </p:spPr>
        <p:txBody>
          <a:bodyPr lIns="0" tIns="0" rIns="0" bIns="0"/>
          <a:lstStyle>
            <a:lvl1pPr>
              <a:defRPr sz="3300" b="0" cap="all" baseline="0">
                <a:solidFill>
                  <a:srgbClr val="006F90"/>
                </a:solidFill>
                <a:latin typeface="Nunito SemiBold" pitchFamily="2" charset="0"/>
              </a:defRPr>
            </a:lvl1pPr>
          </a:lstStyle>
          <a:p>
            <a:r>
              <a:rPr lang="fr-FR" cap="none" dirty="0"/>
              <a:t>TITRE / TITEL, NUNITO, SEMIBOLD, 33 PT</a:t>
            </a:r>
            <a:br>
              <a:rPr lang="fr-FR" cap="none" dirty="0"/>
            </a:br>
            <a:r>
              <a:rPr lang="fr-FR" cap="none" dirty="0"/>
              <a:t>MAX. 2 LIGNES / MAX. 2 REGELS</a:t>
            </a:r>
            <a:endParaRPr lang="fr-BE" dirty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FD62C41-F2F3-A742-8F52-44BB4360DE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0475" y="2086984"/>
            <a:ext cx="4118349" cy="6264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Nunito" pitchFamily="2" charset="77"/>
              </a:defRPr>
            </a:lvl1pPr>
          </a:lstStyle>
          <a:p>
            <a:pPr lvl="0"/>
            <a:r>
              <a:rPr lang="fr-FR" dirty="0"/>
              <a:t>Texte colonne 1</a:t>
            </a:r>
            <a:br>
              <a:rPr lang="fr-FR" dirty="0"/>
            </a:br>
            <a:r>
              <a:rPr lang="fr-FR" dirty="0" err="1"/>
              <a:t>Tekst</a:t>
            </a:r>
            <a:r>
              <a:rPr lang="fr-FR" dirty="0"/>
              <a:t> </a:t>
            </a:r>
            <a:r>
              <a:rPr lang="fr-FR" dirty="0" err="1"/>
              <a:t>kolom</a:t>
            </a:r>
            <a:r>
              <a:rPr lang="fr-FR" dirty="0"/>
              <a:t> 1</a:t>
            </a:r>
            <a:br>
              <a:rPr lang="fr-FR" dirty="0"/>
            </a:br>
            <a:r>
              <a:rPr lang="fr-FR" dirty="0" err="1"/>
              <a:t>Nunito</a:t>
            </a:r>
            <a:r>
              <a:rPr lang="fr-FR" dirty="0"/>
              <a:t>, </a:t>
            </a:r>
            <a:r>
              <a:rPr lang="fr-FR" dirty="0" err="1"/>
              <a:t>regular</a:t>
            </a:r>
            <a:r>
              <a:rPr lang="fr-FR" dirty="0"/>
              <a:t>, 24 pt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52BDD0A-FB80-4540-8B70-ED4C969CDF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1416" y="2086984"/>
            <a:ext cx="4118349" cy="6264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Nunito" pitchFamily="2" charset="77"/>
              </a:defRPr>
            </a:lvl1pPr>
          </a:lstStyle>
          <a:p>
            <a:pPr lvl="0"/>
            <a:r>
              <a:rPr lang="fr-FR" dirty="0"/>
              <a:t>Texte colonne 2</a:t>
            </a:r>
            <a:br>
              <a:rPr lang="fr-FR" dirty="0"/>
            </a:br>
            <a:r>
              <a:rPr lang="fr-FR" dirty="0" err="1"/>
              <a:t>Tekst</a:t>
            </a:r>
            <a:r>
              <a:rPr lang="fr-FR" dirty="0"/>
              <a:t> </a:t>
            </a:r>
            <a:r>
              <a:rPr lang="fr-FR" dirty="0" err="1"/>
              <a:t>kolom</a:t>
            </a:r>
            <a:r>
              <a:rPr lang="fr-FR" dirty="0"/>
              <a:t> 2</a:t>
            </a:r>
            <a:br>
              <a:rPr lang="fr-FR" dirty="0"/>
            </a:br>
            <a:r>
              <a:rPr lang="fr-FR" dirty="0" err="1"/>
              <a:t>Nunito</a:t>
            </a:r>
            <a:r>
              <a:rPr lang="fr-FR" dirty="0"/>
              <a:t>, </a:t>
            </a:r>
            <a:r>
              <a:rPr lang="fr-FR" dirty="0" err="1"/>
              <a:t>regular</a:t>
            </a:r>
            <a:r>
              <a:rPr lang="fr-FR" dirty="0"/>
              <a:t>, 24 pt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656ED1-6CDB-5841-8737-C504A072EF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74630" y="2086984"/>
            <a:ext cx="4118349" cy="6264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Nunito" pitchFamily="2" charset="77"/>
              </a:defRPr>
            </a:lvl1pPr>
          </a:lstStyle>
          <a:p>
            <a:pPr lvl="0"/>
            <a:r>
              <a:rPr lang="fr-FR" dirty="0"/>
              <a:t>Texte colonne 3</a:t>
            </a:r>
            <a:br>
              <a:rPr lang="fr-FR" dirty="0"/>
            </a:br>
            <a:r>
              <a:rPr lang="fr-FR" dirty="0" err="1"/>
              <a:t>Tekst</a:t>
            </a:r>
            <a:r>
              <a:rPr lang="fr-FR" dirty="0"/>
              <a:t> </a:t>
            </a:r>
            <a:r>
              <a:rPr lang="fr-FR" dirty="0" err="1"/>
              <a:t>kolom</a:t>
            </a:r>
            <a:r>
              <a:rPr lang="fr-FR" dirty="0"/>
              <a:t> 3</a:t>
            </a:r>
            <a:br>
              <a:rPr lang="fr-FR" dirty="0"/>
            </a:br>
            <a:r>
              <a:rPr lang="fr-FR" dirty="0" err="1"/>
              <a:t>Nunito</a:t>
            </a:r>
            <a:r>
              <a:rPr lang="fr-FR" dirty="0"/>
              <a:t>, </a:t>
            </a:r>
            <a:r>
              <a:rPr lang="fr-FR" dirty="0" err="1"/>
              <a:t>regular</a:t>
            </a:r>
            <a:r>
              <a:rPr lang="fr-FR" dirty="0"/>
              <a:t>, 24 pt</a:t>
            </a:r>
          </a:p>
        </p:txBody>
      </p:sp>
    </p:spTree>
    <p:extLst>
      <p:ext uri="{BB962C8B-B14F-4D97-AF65-F5344CB8AC3E}">
        <p14:creationId xmlns:p14="http://schemas.microsoft.com/office/powerpoint/2010/main" val="302533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hapitre_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810186-D5B3-9C4A-8615-1EC6446C2FA8}"/>
              </a:ext>
            </a:extLst>
          </p:cNvPr>
          <p:cNvSpPr/>
          <p:nvPr userDrawn="1"/>
        </p:nvSpPr>
        <p:spPr>
          <a:xfrm>
            <a:off x="0" y="0"/>
            <a:ext cx="16254413" cy="8208085"/>
          </a:xfrm>
          <a:prstGeom prst="rect">
            <a:avLst/>
          </a:prstGeom>
          <a:solidFill>
            <a:srgbClr val="096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62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4B3C949-1A76-2647-AA4F-CA75ED9DE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95" y="3539266"/>
            <a:ext cx="15295416" cy="1767369"/>
          </a:xfrm>
          <a:prstGeom prst="rect">
            <a:avLst/>
          </a:prstGeom>
        </p:spPr>
        <p:txBody>
          <a:bodyPr/>
          <a:lstStyle>
            <a:lvl1pPr algn="ctr">
              <a:defRPr sz="4800" b="0" i="0">
                <a:solidFill>
                  <a:schemeClr val="bg1"/>
                </a:solidFill>
                <a:latin typeface="Nunito" pitchFamily="2" charset="77"/>
              </a:defRPr>
            </a:lvl1pPr>
          </a:lstStyle>
          <a:p>
            <a:r>
              <a:rPr lang="fr-FR" dirty="0"/>
              <a:t>Sous-titre du chapitre / </a:t>
            </a:r>
            <a:r>
              <a:rPr lang="nl-BE" dirty="0"/>
              <a:t>Ondertitel van het hoofdstuk </a:t>
            </a:r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A79B70-22EF-0D46-B805-B6EA7EAA78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94" y="2392066"/>
            <a:ext cx="15295417" cy="114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Nunito SemiBold" pitchFamily="2" charset="77"/>
              </a:defRPr>
            </a:lvl1pPr>
          </a:lstStyle>
          <a:p>
            <a:r>
              <a:rPr lang="fr-FR" dirty="0"/>
              <a:t>TITRE DU CHAPITRE / </a:t>
            </a:r>
            <a:r>
              <a:rPr lang="nl-BE" dirty="0"/>
              <a:t>TITEL VAN HET HOOFDSTUK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01912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nner_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3FDCE5E-A67C-43EB-B166-E6903F5FB1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9999" y="1908000"/>
            <a:ext cx="7038873" cy="359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500" cap="all" baseline="0">
                <a:solidFill>
                  <a:srgbClr val="096077"/>
                </a:solidFill>
                <a:latin typeface="Nunito SemiBold" pitchFamily="2" charset="0"/>
              </a:defRPr>
            </a:lvl1pPr>
          </a:lstStyle>
          <a:p>
            <a:pPr marL="0" indent="0">
              <a:buNone/>
            </a:pPr>
            <a:r>
              <a:rPr lang="fr-BE" sz="2500" dirty="0">
                <a:solidFill>
                  <a:srgbClr val="007268"/>
                </a:solidFill>
                <a:latin typeface="Nunito SemiBold" pitchFamily="2" charset="0"/>
              </a:rPr>
              <a:t>EXEMPLE DE TABLEAU / VOORBEELDTABEL</a:t>
            </a:r>
          </a:p>
        </p:txBody>
      </p:sp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24B26DD7-746A-0747-07D0-08921016D6E5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1259999" y="2729922"/>
            <a:ext cx="14146213" cy="5389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TABLEAU / TABEL</a:t>
            </a:r>
          </a:p>
        </p:txBody>
      </p:sp>
    </p:spTree>
    <p:extLst>
      <p:ext uri="{BB962C8B-B14F-4D97-AF65-F5344CB8AC3E}">
        <p14:creationId xmlns:p14="http://schemas.microsoft.com/office/powerpoint/2010/main" val="280720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3FDCE5E-A67C-43EB-B166-E6903F5FB1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0000" y="1332000"/>
            <a:ext cx="6689474" cy="359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cap="all" baseline="0">
                <a:solidFill>
                  <a:srgbClr val="096077"/>
                </a:solidFill>
                <a:latin typeface="Nunito" pitchFamily="2" charset="0"/>
              </a:defRPr>
            </a:lvl1pPr>
          </a:lstStyle>
          <a:p>
            <a:pPr lvl="0"/>
            <a:r>
              <a:rPr lang="fr-FR" dirty="0"/>
              <a:t>Titre / </a:t>
            </a:r>
            <a:r>
              <a:rPr lang="fr-FR" dirty="0" err="1"/>
              <a:t>titel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2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nner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0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ilan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8A7064-DA0F-484A-895E-C81147077D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39535" y="1800000"/>
            <a:ext cx="7972425" cy="5942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500" b="1" i="0" cap="all" baseline="0">
                <a:solidFill>
                  <a:srgbClr val="006F90"/>
                </a:solidFill>
                <a:latin typeface="Nunito SemiBold" pitchFamily="2" charset="77"/>
              </a:defRPr>
            </a:lvl1pPr>
          </a:lstStyle>
          <a:p>
            <a:pPr lvl="0"/>
            <a:r>
              <a:rPr lang="fr-BE" dirty="0"/>
              <a:t>Exemple bilan/comparaison</a:t>
            </a:r>
            <a:br>
              <a:rPr lang="fr-BE" dirty="0"/>
            </a:br>
            <a:r>
              <a:rPr lang="fr-BE" dirty="0" err="1"/>
              <a:t>voorbeeldalans</a:t>
            </a:r>
            <a:r>
              <a:rPr lang="fr-BE" dirty="0"/>
              <a:t>/</a:t>
            </a:r>
            <a:r>
              <a:rPr lang="fr-BE" dirty="0" err="1"/>
              <a:t>vergelijking</a:t>
            </a:r>
            <a:endParaRPr lang="fr-BE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BB056A87-0C03-8D30-E027-C4B39BE1694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74218" y="3134042"/>
            <a:ext cx="43200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FontTx/>
              <a:buNone/>
              <a:defRPr b="1" i="0">
                <a:solidFill>
                  <a:srgbClr val="006F90"/>
                </a:solidFill>
                <a:latin typeface="Nunito SemiBold" pitchFamily="2" charset="77"/>
              </a:defRPr>
            </a:lvl1pPr>
          </a:lstStyle>
          <a:p>
            <a:r>
              <a:rPr lang="fr-BE" dirty="0">
                <a:solidFill>
                  <a:srgbClr val="007268"/>
                </a:solidFill>
              </a:rPr>
              <a:t>TITRE / TITEL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ED43820C-F060-24F0-2B54-79E454677F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58654" y="3134042"/>
            <a:ext cx="4320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1" i="0">
                <a:solidFill>
                  <a:srgbClr val="006F90"/>
                </a:solidFill>
                <a:latin typeface="Nunito SemiBold" pitchFamily="2" charset="77"/>
              </a:defRPr>
            </a:lvl1pPr>
          </a:lstStyle>
          <a:p>
            <a:r>
              <a:rPr lang="fr-BE" dirty="0">
                <a:solidFill>
                  <a:srgbClr val="007268"/>
                </a:solidFill>
              </a:rPr>
              <a:t>TITRE / TITEL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7BBA6A-91E0-996F-9456-93938986A0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74218" y="3967943"/>
            <a:ext cx="4462462" cy="4621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0" i="0">
                <a:solidFill>
                  <a:srgbClr val="006F90"/>
                </a:solidFill>
                <a:latin typeface="Nunito" pitchFamily="2" charset="77"/>
              </a:defRPr>
            </a:lvl1pPr>
            <a:lvl2pPr marL="457200" indent="0">
              <a:buFontTx/>
              <a:buNone/>
              <a:defRPr sz="2400" b="0" i="0">
                <a:latin typeface="Nunito" pitchFamily="2" charset="77"/>
              </a:defRPr>
            </a:lvl2pPr>
            <a:lvl3pPr marL="914400" indent="0">
              <a:buFontTx/>
              <a:buNone/>
              <a:defRPr sz="2400" b="0" i="0">
                <a:latin typeface="Nunito" pitchFamily="2" charset="77"/>
              </a:defRPr>
            </a:lvl3pPr>
            <a:lvl4pPr marL="1371600" indent="0">
              <a:buFontTx/>
              <a:buNone/>
              <a:defRPr sz="2400" b="0" i="0">
                <a:latin typeface="Nunito" pitchFamily="2" charset="77"/>
              </a:defRPr>
            </a:lvl4pPr>
            <a:lvl5pPr marL="1828800" indent="0">
              <a:buFontTx/>
              <a:buNone/>
              <a:defRPr sz="2400" b="0" i="0">
                <a:latin typeface="Nunito" pitchFamily="2" charset="77"/>
              </a:defRPr>
            </a:lvl5pPr>
          </a:lstStyle>
          <a:p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√ </a:t>
            </a:r>
            <a:r>
              <a:rPr lang="fr-BE" sz="2400" dirty="0" err="1">
                <a:solidFill>
                  <a:srgbClr val="007A9D"/>
                </a:solidFill>
                <a:latin typeface="Nunito" pitchFamily="2" charset="0"/>
              </a:rPr>
              <a:t>Sit</a:t>
            </a:r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A9D"/>
                </a:solidFill>
                <a:latin typeface="Nunito" pitchFamily="2" charset="0"/>
              </a:rPr>
              <a:t>amet</a:t>
            </a:r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A9D"/>
                </a:solidFill>
                <a:latin typeface="Nunito" pitchFamily="2" charset="0"/>
              </a:rPr>
              <a:t>purus</a:t>
            </a:r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A9D"/>
                </a:solidFill>
                <a:latin typeface="Nunito" pitchFamily="2" charset="0"/>
              </a:rPr>
              <a:t>gravida</a:t>
            </a:r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.</a:t>
            </a:r>
            <a:br>
              <a:rPr lang="fr-BE" sz="2400" dirty="0">
                <a:solidFill>
                  <a:srgbClr val="007A9D"/>
                </a:solidFill>
                <a:latin typeface="Nunito" pitchFamily="2" charset="0"/>
              </a:rPr>
            </a:br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√ </a:t>
            </a:r>
            <a:r>
              <a:rPr lang="fr-BE" sz="2400" dirty="0" err="1">
                <a:solidFill>
                  <a:srgbClr val="007A9D"/>
                </a:solidFill>
                <a:latin typeface="Nunito" pitchFamily="2" charset="0"/>
              </a:rPr>
              <a:t>Faucibus</a:t>
            </a:r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 a </a:t>
            </a:r>
            <a:r>
              <a:rPr lang="fr-BE" sz="2400" dirty="0" err="1">
                <a:solidFill>
                  <a:srgbClr val="007A9D"/>
                </a:solidFill>
                <a:latin typeface="Nunito" pitchFamily="2" charset="0"/>
              </a:rPr>
              <a:t>pellentesque</a:t>
            </a:r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A9D"/>
                </a:solidFill>
                <a:latin typeface="Nunito" pitchFamily="2" charset="0"/>
              </a:rPr>
              <a:t>sit</a:t>
            </a:r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.</a:t>
            </a:r>
            <a:br>
              <a:rPr lang="fr-BE" sz="2400" dirty="0">
                <a:solidFill>
                  <a:srgbClr val="007A9D"/>
                </a:solidFill>
                <a:latin typeface="Nunito" pitchFamily="2" charset="0"/>
              </a:rPr>
            </a:br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√ Sed </a:t>
            </a:r>
            <a:r>
              <a:rPr lang="fr-BE" sz="2400" dirty="0" err="1">
                <a:solidFill>
                  <a:srgbClr val="007A9D"/>
                </a:solidFill>
                <a:latin typeface="Nunito" pitchFamily="2" charset="0"/>
              </a:rPr>
              <a:t>elementum</a:t>
            </a:r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A9D"/>
                </a:solidFill>
                <a:latin typeface="Nunito" pitchFamily="2" charset="0"/>
              </a:rPr>
              <a:t>tempus</a:t>
            </a:r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.</a:t>
            </a:r>
            <a:br>
              <a:rPr lang="fr-BE" sz="2400" dirty="0">
                <a:solidFill>
                  <a:srgbClr val="007A9D"/>
                </a:solidFill>
                <a:latin typeface="Nunito" pitchFamily="2" charset="0"/>
              </a:rPr>
            </a:br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√ Sed </a:t>
            </a:r>
            <a:r>
              <a:rPr lang="fr-BE" sz="2400" dirty="0" err="1">
                <a:solidFill>
                  <a:srgbClr val="007A9D"/>
                </a:solidFill>
                <a:latin typeface="Nunito" pitchFamily="2" charset="0"/>
              </a:rPr>
              <a:t>sed</a:t>
            </a:r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A9D"/>
                </a:solidFill>
                <a:latin typeface="Nunito" pitchFamily="2" charset="0"/>
              </a:rPr>
              <a:t>risus</a:t>
            </a:r>
            <a:r>
              <a:rPr lang="fr-BE" sz="2400" dirty="0">
                <a:solidFill>
                  <a:srgbClr val="007A9D"/>
                </a:solidFill>
                <a:latin typeface="Nunito" pitchFamily="2" charset="0"/>
              </a:rPr>
              <a:t> pretium.</a:t>
            </a:r>
            <a:br>
              <a:rPr lang="fr-BE" sz="2400" dirty="0">
                <a:solidFill>
                  <a:srgbClr val="007A9D"/>
                </a:solidFill>
                <a:latin typeface="Nunito" pitchFamily="2" charset="0"/>
              </a:rPr>
            </a:br>
            <a:endParaRPr lang="fr-BE" sz="2400" dirty="0">
              <a:solidFill>
                <a:srgbClr val="007A9D"/>
              </a:solidFill>
              <a:latin typeface="Nunito" pitchFamily="2" charset="0"/>
            </a:endParaRP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22B8A9BD-831F-DFBE-F366-50DDA14943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17733" y="3967943"/>
            <a:ext cx="4462462" cy="4621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0" i="0">
                <a:solidFill>
                  <a:srgbClr val="006F90"/>
                </a:solidFill>
                <a:latin typeface="Nunito" pitchFamily="2" charset="77"/>
              </a:defRPr>
            </a:lvl1pPr>
            <a:lvl2pPr marL="457200" indent="0">
              <a:buFontTx/>
              <a:buNone/>
              <a:defRPr sz="2400" b="0" i="0">
                <a:latin typeface="Nunito" pitchFamily="2" charset="77"/>
              </a:defRPr>
            </a:lvl2pPr>
            <a:lvl3pPr marL="914400" indent="0">
              <a:buFontTx/>
              <a:buNone/>
              <a:defRPr sz="2400" b="0" i="0">
                <a:latin typeface="Nunito" pitchFamily="2" charset="77"/>
              </a:defRPr>
            </a:lvl3pPr>
            <a:lvl4pPr marL="1371600" indent="0">
              <a:buFontTx/>
              <a:buNone/>
              <a:defRPr sz="2400" b="0" i="0">
                <a:latin typeface="Nunito" pitchFamily="2" charset="77"/>
              </a:defRPr>
            </a:lvl4pPr>
            <a:lvl5pPr marL="1828800" indent="0">
              <a:buFontTx/>
              <a:buNone/>
              <a:defRPr sz="2400" b="0" i="0">
                <a:latin typeface="Nunito" pitchFamily="2" charset="77"/>
              </a:defRPr>
            </a:lvl5pPr>
          </a:lstStyle>
          <a:p>
            <a:r>
              <a:rPr lang="fr-BE" sz="2400" dirty="0">
                <a:solidFill>
                  <a:srgbClr val="80BB3D"/>
                </a:solidFill>
                <a:latin typeface="Nunito" pitchFamily="2" charset="0"/>
              </a:rPr>
              <a:t>√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Vulputate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sapien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 nec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sagittis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.</a:t>
            </a:r>
            <a:br>
              <a:rPr lang="fr-BE" sz="2400" dirty="0">
                <a:solidFill>
                  <a:srgbClr val="007268"/>
                </a:solidFill>
                <a:latin typeface="Nunito" pitchFamily="2" charset="0"/>
              </a:rPr>
            </a:br>
            <a:r>
              <a:rPr lang="fr-BE" sz="2400" dirty="0">
                <a:solidFill>
                  <a:srgbClr val="80BB3D"/>
                </a:solidFill>
                <a:latin typeface="Nunito" pitchFamily="2" charset="0"/>
              </a:rPr>
              <a:t>√</a:t>
            </a:r>
            <a:r>
              <a:rPr lang="fr-BE" sz="2400" dirty="0">
                <a:solidFill>
                  <a:schemeClr val="bg1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Aliquam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malesuada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.</a:t>
            </a:r>
            <a:br>
              <a:rPr lang="fr-BE" sz="2400" dirty="0">
                <a:solidFill>
                  <a:srgbClr val="007268"/>
                </a:solidFill>
                <a:latin typeface="Nunito" pitchFamily="2" charset="0"/>
              </a:rPr>
            </a:br>
            <a:r>
              <a:rPr lang="fr-BE" sz="2400" dirty="0">
                <a:solidFill>
                  <a:srgbClr val="80BB3D"/>
                </a:solidFill>
                <a:latin typeface="Nunito" pitchFamily="2" charset="0"/>
              </a:rPr>
              <a:t>√</a:t>
            </a:r>
            <a:r>
              <a:rPr lang="fr-BE" sz="2400" dirty="0">
                <a:solidFill>
                  <a:schemeClr val="bg1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Pellentesque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 </a:t>
            </a:r>
            <a:r>
              <a:rPr lang="fr-BE" sz="2400" dirty="0">
                <a:solidFill>
                  <a:schemeClr val="bg1"/>
                </a:solidFill>
                <a:latin typeface="Nunito" pitchFamily="2" charset="0"/>
              </a:rPr>
              <a:t>diam.</a:t>
            </a:r>
            <a:br>
              <a:rPr lang="fr-BE" sz="2400" dirty="0">
                <a:solidFill>
                  <a:schemeClr val="bg1"/>
                </a:solidFill>
                <a:latin typeface="Nunito" pitchFamily="2" charset="0"/>
              </a:rPr>
            </a:br>
            <a:r>
              <a:rPr lang="fr-BE" sz="2400" dirty="0">
                <a:solidFill>
                  <a:srgbClr val="80BB3D"/>
                </a:solidFill>
                <a:latin typeface="Nunito" pitchFamily="2" charset="0"/>
              </a:rPr>
              <a:t>√</a:t>
            </a:r>
            <a:r>
              <a:rPr lang="fr-BE" sz="2400" dirty="0">
                <a:solidFill>
                  <a:schemeClr val="bg1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Volutpatcommodo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sed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.</a:t>
            </a:r>
            <a:br>
              <a:rPr lang="fr-BE" sz="2400" dirty="0">
                <a:solidFill>
                  <a:srgbClr val="007268"/>
                </a:solidFill>
                <a:latin typeface="Nunito" pitchFamily="2" charset="0"/>
              </a:rPr>
            </a:br>
            <a:r>
              <a:rPr lang="fr-BE" sz="2400" dirty="0">
                <a:solidFill>
                  <a:srgbClr val="80BB3D"/>
                </a:solidFill>
                <a:latin typeface="Nunito" pitchFamily="2" charset="0"/>
              </a:rPr>
              <a:t>√</a:t>
            </a:r>
            <a:r>
              <a:rPr lang="fr-BE" sz="2400" dirty="0">
                <a:solidFill>
                  <a:schemeClr val="bg1"/>
                </a:solidFill>
                <a:latin typeface="Nunito" pitchFamily="2" charset="0"/>
              </a:rPr>
              <a:t> 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A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cras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 semper.</a:t>
            </a:r>
            <a:br>
              <a:rPr lang="fr-BE" sz="2400" dirty="0">
                <a:solidFill>
                  <a:srgbClr val="007268"/>
                </a:solidFill>
                <a:latin typeface="Nunito" pitchFamily="2" charset="0"/>
              </a:rPr>
            </a:br>
            <a:r>
              <a:rPr lang="fr-BE" sz="2400" dirty="0">
                <a:solidFill>
                  <a:srgbClr val="80BB3D"/>
                </a:solidFill>
                <a:latin typeface="Nunito" pitchFamily="2" charset="0"/>
              </a:rPr>
              <a:t>√</a:t>
            </a:r>
            <a:r>
              <a:rPr lang="fr-BE" sz="2400" dirty="0">
                <a:solidFill>
                  <a:schemeClr val="bg1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Auctor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neque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.</a:t>
            </a:r>
            <a:br>
              <a:rPr lang="fr-BE" sz="2400" dirty="0">
                <a:solidFill>
                  <a:srgbClr val="007268"/>
                </a:solidFill>
                <a:latin typeface="Nunito" pitchFamily="2" charset="0"/>
              </a:rPr>
            </a:br>
            <a:r>
              <a:rPr lang="fr-BE" sz="2400" dirty="0">
                <a:solidFill>
                  <a:srgbClr val="80BB3D"/>
                </a:solidFill>
                <a:latin typeface="Nunito" pitchFamily="2" charset="0"/>
              </a:rPr>
              <a:t>√</a:t>
            </a:r>
            <a:r>
              <a:rPr lang="fr-BE" sz="2400" dirty="0">
                <a:solidFill>
                  <a:schemeClr val="bg1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Ornare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 suspendisse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sed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nisi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.</a:t>
            </a:r>
            <a:br>
              <a:rPr lang="fr-BE" sz="2400" dirty="0">
                <a:solidFill>
                  <a:srgbClr val="007268"/>
                </a:solidFill>
                <a:latin typeface="Nunito" pitchFamily="2" charset="0"/>
              </a:rPr>
            </a:br>
            <a:r>
              <a:rPr lang="fr-BE" sz="2400" dirty="0">
                <a:solidFill>
                  <a:srgbClr val="80BB3D"/>
                </a:solidFill>
                <a:latin typeface="Nunito" pitchFamily="2" charset="0"/>
              </a:rPr>
              <a:t>√</a:t>
            </a:r>
            <a:r>
              <a:rPr lang="fr-BE" sz="2400" dirty="0">
                <a:solidFill>
                  <a:schemeClr val="bg1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Imperdiet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dui</a:t>
            </a:r>
            <a:r>
              <a:rPr lang="fr-BE" sz="2400" dirty="0">
                <a:solidFill>
                  <a:srgbClr val="007268"/>
                </a:solidFill>
                <a:latin typeface="Nunito" pitchFamily="2" charset="0"/>
              </a:rPr>
              <a:t> </a:t>
            </a:r>
            <a:r>
              <a:rPr lang="fr-BE" sz="2400" dirty="0" err="1">
                <a:solidFill>
                  <a:srgbClr val="007268"/>
                </a:solidFill>
                <a:latin typeface="Nunito" pitchFamily="2" charset="0"/>
              </a:rPr>
              <a:t>accumsan</a:t>
            </a:r>
            <a:r>
              <a:rPr lang="fr-BE" sz="2400" dirty="0">
                <a:solidFill>
                  <a:schemeClr val="bg1"/>
                </a:solidFill>
                <a:latin typeface="Nunit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36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nner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FEBBB8-8579-4668-9AA0-46A7FFF53022}"/>
              </a:ext>
            </a:extLst>
          </p:cNvPr>
          <p:cNvSpPr/>
          <p:nvPr userDrawn="1"/>
        </p:nvSpPr>
        <p:spPr>
          <a:xfrm>
            <a:off x="9768981" y="1528989"/>
            <a:ext cx="3960000" cy="5616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27CD52-D9F7-406F-AB74-D48386164D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60000" y="3348000"/>
            <a:ext cx="6867206" cy="1977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latin typeface="Nunito Light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fr-FR" dirty="0" err="1"/>
              <a:t>Nunito</a:t>
            </a:r>
            <a:r>
              <a:rPr lang="fr-FR" dirty="0"/>
              <a:t>, </a:t>
            </a:r>
            <a:r>
              <a:rPr lang="fr-FR" dirty="0" err="1"/>
              <a:t>regular</a:t>
            </a:r>
            <a:r>
              <a:rPr lang="fr-FR" dirty="0"/>
              <a:t>, 24 pt</a:t>
            </a:r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08F2DBBD-1767-4E45-BFF3-E8BA278BFC0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94981" y="1672989"/>
            <a:ext cx="3708000" cy="532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C5528661-C118-4171-AE38-682FEAEF4D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000" y="5457600"/>
            <a:ext cx="6867206" cy="14109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94484A"/>
                </a:solidFill>
                <a:latin typeface="Nunito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Exemple insertion slogan / </a:t>
            </a:r>
            <a:r>
              <a:rPr lang="fr-BE" dirty="0" err="1"/>
              <a:t>Voorbeeld</a:t>
            </a:r>
            <a:r>
              <a:rPr lang="fr-BE" dirty="0"/>
              <a:t> </a:t>
            </a:r>
            <a:r>
              <a:rPr lang="fr-BE" dirty="0" err="1"/>
              <a:t>invoeging</a:t>
            </a:r>
            <a:r>
              <a:rPr lang="fr-BE" dirty="0"/>
              <a:t> slogan</a:t>
            </a:r>
          </a:p>
          <a:p>
            <a:endParaRPr lang="fr-FR" dirty="0"/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20D176-7331-F009-B285-FF6BBAA028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60000" y="1690412"/>
            <a:ext cx="6867206" cy="1525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06F90"/>
                </a:solidFill>
                <a:latin typeface="Nunito SemiBold" pitchFamily="2" charset="77"/>
              </a:defRPr>
            </a:lvl1pPr>
          </a:lstStyle>
          <a:p>
            <a:pPr lvl="0"/>
            <a:r>
              <a:rPr lang="fr-FR" dirty="0"/>
              <a:t>TITRE / TITLE</a:t>
            </a:r>
            <a:br>
              <a:rPr lang="fr-FR" dirty="0"/>
            </a:br>
            <a:r>
              <a:rPr lang="fr-FR" dirty="0"/>
              <a:t>NUNITO, SEMIBOLD, 33 PT</a:t>
            </a:r>
            <a:br>
              <a:rPr lang="fr-FR" dirty="0"/>
            </a:br>
            <a:r>
              <a:rPr lang="fr-FR" dirty="0"/>
              <a:t>MAX. 2 LIGNES / MAX. 2 REGELS</a:t>
            </a:r>
          </a:p>
        </p:txBody>
      </p:sp>
    </p:spTree>
    <p:extLst>
      <p:ext uri="{BB962C8B-B14F-4D97-AF65-F5344CB8AC3E}">
        <p14:creationId xmlns:p14="http://schemas.microsoft.com/office/powerpoint/2010/main" val="1855368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8A7064-DA0F-484A-895E-C81147077D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39535" y="1800000"/>
            <a:ext cx="7972425" cy="5942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500" b="1" cap="all" baseline="0">
                <a:solidFill>
                  <a:srgbClr val="006079"/>
                </a:solidFill>
                <a:latin typeface="Nunito" pitchFamily="2" charset="0"/>
              </a:defRPr>
            </a:lvl1pPr>
          </a:lstStyle>
          <a:p>
            <a:pPr lvl="0"/>
            <a:r>
              <a:rPr lang="fr-BE" dirty="0"/>
              <a:t>Objectifs atteints / </a:t>
            </a:r>
            <a:r>
              <a:rPr lang="fr-BE" dirty="0" err="1"/>
              <a:t>bereikte</a:t>
            </a:r>
            <a:r>
              <a:rPr lang="fr-BE" dirty="0"/>
              <a:t> </a:t>
            </a:r>
            <a:r>
              <a:rPr lang="fr-BE" dirty="0" err="1"/>
              <a:t>doelen</a:t>
            </a:r>
            <a:endParaRPr lang="fr-B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A3CA08-67B8-4510-B623-6EB1C7AB696E}"/>
              </a:ext>
            </a:extLst>
          </p:cNvPr>
          <p:cNvSpPr/>
          <p:nvPr userDrawn="1"/>
        </p:nvSpPr>
        <p:spPr>
          <a:xfrm>
            <a:off x="3632400" y="3132000"/>
            <a:ext cx="4320000" cy="4680000"/>
          </a:xfrm>
          <a:prstGeom prst="rect">
            <a:avLst/>
          </a:prstGeom>
          <a:noFill/>
          <a:ln w="25400">
            <a:solidFill>
              <a:srgbClr val="007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394D4F-5E10-4F51-94E1-FC5C1C2CEF56}"/>
              </a:ext>
            </a:extLst>
          </p:cNvPr>
          <p:cNvSpPr/>
          <p:nvPr userDrawn="1"/>
        </p:nvSpPr>
        <p:spPr>
          <a:xfrm>
            <a:off x="8305200" y="3132000"/>
            <a:ext cx="4320000" cy="4680000"/>
          </a:xfrm>
          <a:prstGeom prst="rect">
            <a:avLst/>
          </a:prstGeom>
          <a:noFill/>
          <a:ln w="25400">
            <a:solidFill>
              <a:srgbClr val="A94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D638B5F-387E-4057-9772-2F51DBE22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7466" y="2591024"/>
            <a:ext cx="1049867" cy="10498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954386B-AD85-4167-8C31-3F7745A73D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0266" y="2591697"/>
            <a:ext cx="1049867" cy="1049867"/>
          </a:xfrm>
          <a:prstGeom prst="rect">
            <a:avLst/>
          </a:prstGeom>
        </p:spPr>
      </p:pic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0F55F5D-CC37-4F3E-BAF7-E9498E4019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30650" y="3962400"/>
            <a:ext cx="3736975" cy="3529013"/>
          </a:xfrm>
          <a:prstGeom prst="rect">
            <a:avLst/>
          </a:prstGeom>
        </p:spPr>
        <p:txBody>
          <a:bodyPr/>
          <a:lstStyle>
            <a:lvl1pPr marL="0" indent="-180000" defTabSz="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defRPr sz="2000">
                <a:solidFill>
                  <a:srgbClr val="007368"/>
                </a:solidFill>
                <a:latin typeface="Nunito" pitchFamily="2" charset="0"/>
              </a:defRPr>
            </a:lvl1pPr>
            <a:lvl2pPr marL="0" indent="-180000" defTabSz="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defRPr sz="2400">
                <a:solidFill>
                  <a:srgbClr val="007368"/>
                </a:solidFill>
                <a:latin typeface="Nunito" pitchFamily="2" charset="0"/>
              </a:defRPr>
            </a:lvl2pPr>
            <a:lvl3pPr marL="0" indent="-180000" defTabSz="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defRPr sz="2400">
                <a:solidFill>
                  <a:srgbClr val="007368"/>
                </a:solidFill>
                <a:latin typeface="Nunito" pitchFamily="2" charset="0"/>
              </a:defRPr>
            </a:lvl3pPr>
            <a:lvl4pPr marL="0" indent="-180000" defTabSz="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defRPr sz="2400">
                <a:solidFill>
                  <a:srgbClr val="007368"/>
                </a:solidFill>
                <a:latin typeface="Nunito" pitchFamily="2" charset="0"/>
              </a:defRPr>
            </a:lvl4pPr>
            <a:lvl5pPr marL="0" indent="-180000" defTabSz="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defRPr sz="2400">
                <a:solidFill>
                  <a:srgbClr val="007368"/>
                </a:solidFill>
                <a:latin typeface="Nunito" pitchFamily="2" charset="0"/>
              </a:defRPr>
            </a:lvl5pPr>
          </a:lstStyle>
          <a:p>
            <a:r>
              <a:rPr lang="fr-BE" dirty="0"/>
              <a:t>Tristique magna</a:t>
            </a:r>
          </a:p>
          <a:p>
            <a:r>
              <a:rPr lang="fr-BE" dirty="0" err="1"/>
              <a:t>Sit</a:t>
            </a:r>
            <a:r>
              <a:rPr lang="fr-BE" dirty="0"/>
              <a:t> </a:t>
            </a:r>
            <a:r>
              <a:rPr lang="fr-BE" dirty="0" err="1"/>
              <a:t>amet</a:t>
            </a:r>
            <a:r>
              <a:rPr lang="fr-BE" dirty="0"/>
              <a:t> </a:t>
            </a:r>
            <a:r>
              <a:rPr lang="fr-BE" dirty="0" err="1"/>
              <a:t>purus</a:t>
            </a:r>
            <a:r>
              <a:rPr lang="fr-BE" dirty="0"/>
              <a:t> </a:t>
            </a:r>
            <a:r>
              <a:rPr lang="fr-BE" dirty="0" err="1"/>
              <a:t>gravida</a:t>
            </a:r>
            <a:r>
              <a:rPr lang="fr-BE" dirty="0"/>
              <a:t>.</a:t>
            </a:r>
          </a:p>
          <a:p>
            <a:r>
              <a:rPr lang="fr-BE" dirty="0" err="1"/>
              <a:t>Faucibus</a:t>
            </a:r>
            <a:r>
              <a:rPr lang="fr-BE" dirty="0"/>
              <a:t> a </a:t>
            </a:r>
            <a:r>
              <a:rPr lang="fr-BE" dirty="0" err="1"/>
              <a:t>pellentesque</a:t>
            </a:r>
            <a:r>
              <a:rPr lang="fr-BE" dirty="0"/>
              <a:t> </a:t>
            </a:r>
            <a:r>
              <a:rPr lang="fr-BE" dirty="0" err="1"/>
              <a:t>sit</a:t>
            </a:r>
            <a:r>
              <a:rPr lang="fr-BE" dirty="0"/>
              <a:t>.</a:t>
            </a:r>
          </a:p>
          <a:p>
            <a:r>
              <a:rPr lang="fr-BE" dirty="0"/>
              <a:t>Sed </a:t>
            </a:r>
            <a:r>
              <a:rPr lang="fr-BE" dirty="0" err="1"/>
              <a:t>elementum</a:t>
            </a:r>
            <a:r>
              <a:rPr lang="fr-BE" dirty="0"/>
              <a:t> </a:t>
            </a:r>
            <a:r>
              <a:rPr lang="fr-BE" dirty="0" err="1"/>
              <a:t>tempus</a:t>
            </a:r>
            <a:endParaRPr lang="fr-BE" dirty="0"/>
          </a:p>
          <a:p>
            <a:pPr indent="0">
              <a:buNone/>
            </a:pPr>
            <a:r>
              <a:rPr lang="fr-BE" dirty="0"/>
              <a:t>	</a:t>
            </a:r>
            <a:r>
              <a:rPr lang="fr-BE" dirty="0" err="1"/>
              <a:t>egestas</a:t>
            </a:r>
            <a:r>
              <a:rPr lang="fr-BE" dirty="0"/>
              <a:t>.</a:t>
            </a:r>
          </a:p>
          <a:p>
            <a:r>
              <a:rPr lang="fr-BE" dirty="0"/>
              <a:t>Sed </a:t>
            </a:r>
            <a:r>
              <a:rPr lang="fr-BE" dirty="0" err="1"/>
              <a:t>sed</a:t>
            </a:r>
            <a:r>
              <a:rPr lang="fr-BE" dirty="0"/>
              <a:t> </a:t>
            </a:r>
            <a:r>
              <a:rPr lang="fr-BE" dirty="0" err="1"/>
              <a:t>risus</a:t>
            </a:r>
            <a:r>
              <a:rPr lang="fr-BE" dirty="0"/>
              <a:t> pretium.</a:t>
            </a:r>
          </a:p>
          <a:p>
            <a:r>
              <a:rPr lang="fr-BE" dirty="0" err="1"/>
              <a:t>Imperdiet</a:t>
            </a:r>
            <a:r>
              <a:rPr lang="fr-BE" dirty="0"/>
              <a:t> </a:t>
            </a:r>
            <a:r>
              <a:rPr lang="fr-BE" dirty="0" err="1"/>
              <a:t>dui</a:t>
            </a:r>
            <a:r>
              <a:rPr lang="fr-BE" dirty="0"/>
              <a:t> </a:t>
            </a:r>
            <a:r>
              <a:rPr lang="fr-BE" dirty="0" err="1"/>
              <a:t>accumsan</a:t>
            </a:r>
            <a:r>
              <a:rPr lang="fr-BE" dirty="0"/>
              <a:t>.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912D8D67-E1B5-46C1-B9BC-EFCB824099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15363" y="3962400"/>
            <a:ext cx="3708400" cy="3529013"/>
          </a:xfrm>
          <a:prstGeom prst="rect">
            <a:avLst/>
          </a:prstGeom>
        </p:spPr>
        <p:txBody>
          <a:bodyPr/>
          <a:lstStyle>
            <a:lvl1pPr marL="0" indent="-180000" defTabSz="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defRPr sz="2000">
                <a:solidFill>
                  <a:srgbClr val="A94649"/>
                </a:solidFill>
                <a:latin typeface="Nunito" pitchFamily="2" charset="0"/>
              </a:defRPr>
            </a:lvl1pPr>
            <a:lvl2pPr marL="0" indent="-180000" defTabSz="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defRPr sz="2400">
                <a:solidFill>
                  <a:srgbClr val="A94649"/>
                </a:solidFill>
                <a:latin typeface="Nunito" pitchFamily="2" charset="0"/>
              </a:defRPr>
            </a:lvl2pPr>
            <a:lvl3pPr marL="0" indent="-180000" defTabSz="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defRPr sz="2400">
                <a:solidFill>
                  <a:srgbClr val="A94649"/>
                </a:solidFill>
                <a:latin typeface="Nunito" pitchFamily="2" charset="0"/>
              </a:defRPr>
            </a:lvl3pPr>
            <a:lvl4pPr marL="0" indent="-180000" defTabSz="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defRPr sz="2400">
                <a:solidFill>
                  <a:srgbClr val="A94649"/>
                </a:solidFill>
                <a:latin typeface="Nunito" pitchFamily="2" charset="0"/>
              </a:defRPr>
            </a:lvl4pPr>
            <a:lvl5pPr marL="0" indent="-180000" defTabSz="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defRPr sz="2400">
                <a:solidFill>
                  <a:srgbClr val="A94649"/>
                </a:solidFill>
                <a:latin typeface="Nunito" pitchFamily="2" charset="0"/>
              </a:defRPr>
            </a:lvl5pPr>
          </a:lstStyle>
          <a:p>
            <a:r>
              <a:rPr lang="fr-BE" dirty="0"/>
              <a:t>Que </a:t>
            </a:r>
            <a:r>
              <a:rPr lang="fr-BE" dirty="0" err="1"/>
              <a:t>eleifend</a:t>
            </a:r>
            <a:r>
              <a:rPr lang="fr-BE" dirty="0"/>
              <a:t> </a:t>
            </a:r>
            <a:r>
              <a:rPr lang="fr-BE" dirty="0" err="1"/>
              <a:t>donec</a:t>
            </a:r>
            <a:r>
              <a:rPr lang="fr-BE" dirty="0"/>
              <a:t> pretium.</a:t>
            </a:r>
          </a:p>
          <a:p>
            <a:r>
              <a:rPr lang="fr-BE" dirty="0" err="1"/>
              <a:t>Vulputate</a:t>
            </a:r>
            <a:r>
              <a:rPr lang="fr-BE" dirty="0"/>
              <a:t> </a:t>
            </a:r>
            <a:r>
              <a:rPr lang="fr-BE" dirty="0" err="1"/>
              <a:t>sapien</a:t>
            </a:r>
            <a:r>
              <a:rPr lang="fr-BE" dirty="0"/>
              <a:t> nec</a:t>
            </a:r>
          </a:p>
          <a:p>
            <a:pPr indent="0">
              <a:buNone/>
            </a:pPr>
            <a:r>
              <a:rPr lang="fr-BE" dirty="0"/>
              <a:t>	</a:t>
            </a:r>
            <a:r>
              <a:rPr lang="fr-BE" dirty="0" err="1"/>
              <a:t>sagittis</a:t>
            </a:r>
            <a:r>
              <a:rPr lang="fr-BE" dirty="0"/>
              <a:t>.</a:t>
            </a:r>
          </a:p>
          <a:p>
            <a:r>
              <a:rPr lang="fr-BE" dirty="0" err="1"/>
              <a:t>Aliquam</a:t>
            </a:r>
            <a:r>
              <a:rPr lang="fr-BE" dirty="0"/>
              <a:t> </a:t>
            </a:r>
            <a:r>
              <a:rPr lang="fr-BE" dirty="0" err="1"/>
              <a:t>malesuada</a:t>
            </a:r>
            <a:r>
              <a:rPr lang="fr-BE" dirty="0"/>
              <a:t>.</a:t>
            </a:r>
          </a:p>
          <a:p>
            <a:r>
              <a:rPr lang="fr-BE" dirty="0" err="1"/>
              <a:t>Pellentesque</a:t>
            </a:r>
            <a:r>
              <a:rPr lang="fr-BE" dirty="0"/>
              <a:t> diam.</a:t>
            </a:r>
          </a:p>
          <a:p>
            <a:r>
              <a:rPr lang="fr-BE" dirty="0" err="1"/>
              <a:t>Volutpatcommodo</a:t>
            </a:r>
            <a:r>
              <a:rPr lang="fr-BE" dirty="0"/>
              <a:t> </a:t>
            </a:r>
            <a:r>
              <a:rPr lang="fr-BE" dirty="0" err="1"/>
              <a:t>sed</a:t>
            </a:r>
            <a:endParaRPr lang="fr-BE" dirty="0"/>
          </a:p>
          <a:p>
            <a:pPr indent="0">
              <a:buNone/>
            </a:pPr>
            <a:r>
              <a:rPr lang="fr-BE" dirty="0"/>
              <a:t>	</a:t>
            </a:r>
            <a:r>
              <a:rPr lang="fr-BE" dirty="0" err="1"/>
              <a:t>egestas</a:t>
            </a:r>
            <a:r>
              <a:rPr lang="fr-BE" dirty="0"/>
              <a:t>.</a:t>
            </a:r>
          </a:p>
          <a:p>
            <a:r>
              <a:rPr lang="fr-BE" dirty="0"/>
              <a:t>A </a:t>
            </a:r>
            <a:r>
              <a:rPr lang="fr-BE" dirty="0" err="1"/>
              <a:t>cras</a:t>
            </a:r>
            <a:r>
              <a:rPr lang="fr-BE" dirty="0"/>
              <a:t> semper </a:t>
            </a:r>
            <a:r>
              <a:rPr lang="fr-BE" dirty="0" err="1"/>
              <a:t>auctor</a:t>
            </a:r>
            <a:r>
              <a:rPr lang="fr-BE" dirty="0"/>
              <a:t> </a:t>
            </a:r>
            <a:r>
              <a:rPr lang="fr-BE" dirty="0" err="1"/>
              <a:t>neque</a:t>
            </a:r>
            <a:r>
              <a:rPr lang="fr-BE" dirty="0"/>
              <a:t>.</a:t>
            </a:r>
          </a:p>
          <a:p>
            <a:r>
              <a:rPr lang="fr-BE" dirty="0" err="1"/>
              <a:t>Ornare</a:t>
            </a:r>
            <a:r>
              <a:rPr lang="fr-BE" dirty="0"/>
              <a:t> suspendisse </a:t>
            </a:r>
            <a:r>
              <a:rPr lang="fr-BE" dirty="0" err="1"/>
              <a:t>sed</a:t>
            </a:r>
            <a:r>
              <a:rPr lang="fr-BE" dirty="0"/>
              <a:t> </a:t>
            </a:r>
            <a:r>
              <a:rPr lang="fr-BE" dirty="0" err="1"/>
              <a:t>nisi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8256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658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3FDCE5E-A67C-43EB-B166-E6903F5FB1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0000" y="1332000"/>
            <a:ext cx="9000000" cy="359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500" b="1" cap="all" baseline="0">
                <a:solidFill>
                  <a:srgbClr val="096077"/>
                </a:solidFill>
                <a:latin typeface="Nunito" pitchFamily="2" charset="0"/>
              </a:defRPr>
            </a:lvl1pPr>
          </a:lstStyle>
          <a:p>
            <a:pPr lvl="0"/>
            <a:r>
              <a:rPr lang="fr-FR" dirty="0"/>
              <a:t>Insertion de </a:t>
            </a:r>
            <a:r>
              <a:rPr lang="fr-FR" dirty="0" err="1"/>
              <a:t>video</a:t>
            </a:r>
            <a:r>
              <a:rPr lang="fr-FR" dirty="0"/>
              <a:t> / </a:t>
            </a:r>
            <a:r>
              <a:rPr lang="fr-BE" dirty="0"/>
              <a:t>INVOEGING VAN FILMPJES</a:t>
            </a:r>
            <a:endParaRPr lang="fr-FR" dirty="0"/>
          </a:p>
        </p:txBody>
      </p:sp>
      <p:sp>
        <p:nvSpPr>
          <p:cNvPr id="3" name="Espace réservé de l'élément multimédia 2">
            <a:extLst>
              <a:ext uri="{FF2B5EF4-FFF2-40B4-BE49-F238E27FC236}">
                <a16:creationId xmlns:a16="http://schemas.microsoft.com/office/drawing/2014/main" id="{127BC5E5-47FF-4B65-8FA5-F8DE95E39D14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1260474" y="2049808"/>
            <a:ext cx="9000000" cy="57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A9C201-9788-40CA-9911-675AEAA540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60013" y="2049390"/>
            <a:ext cx="4680000" cy="2522610"/>
          </a:xfrm>
          <a:prstGeom prst="rect">
            <a:avLst/>
          </a:prstGeom>
          <a:solidFill>
            <a:srgbClr val="1B2838"/>
          </a:solidFill>
        </p:spPr>
        <p:txBody>
          <a:bodyPr lIns="216000" tIns="36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sit</a:t>
            </a:r>
            <a:r>
              <a:rPr lang="fr-BE" dirty="0"/>
              <a:t> </a:t>
            </a:r>
            <a:r>
              <a:rPr lang="fr-BE" dirty="0" err="1"/>
              <a:t>amet</a:t>
            </a:r>
            <a:r>
              <a:rPr lang="fr-BE" dirty="0"/>
              <a:t>, </a:t>
            </a:r>
            <a:r>
              <a:rPr lang="fr-BE" dirty="0" err="1"/>
              <a:t>consectetur</a:t>
            </a:r>
            <a:r>
              <a:rPr lang="fr-BE" dirty="0"/>
              <a:t> </a:t>
            </a:r>
            <a:r>
              <a:rPr lang="fr-BE" dirty="0" err="1"/>
              <a:t>adipiscing</a:t>
            </a:r>
            <a:r>
              <a:rPr lang="fr-BE" dirty="0"/>
              <a:t> </a:t>
            </a:r>
            <a:r>
              <a:rPr lang="fr-BE" dirty="0" err="1"/>
              <a:t>elit</a:t>
            </a:r>
            <a:r>
              <a:rPr lang="fr-BE" dirty="0"/>
              <a:t>, </a:t>
            </a:r>
            <a:r>
              <a:rPr lang="fr-BE" dirty="0" err="1"/>
              <a:t>sed</a:t>
            </a:r>
            <a:r>
              <a:rPr lang="fr-BE" dirty="0"/>
              <a:t> do </a:t>
            </a:r>
            <a:r>
              <a:rPr lang="fr-BE" dirty="0" err="1"/>
              <a:t>eiusmod</a:t>
            </a:r>
            <a:r>
              <a:rPr lang="fr-BE" dirty="0"/>
              <a:t> </a:t>
            </a:r>
            <a:r>
              <a:rPr lang="fr-BE" dirty="0" err="1"/>
              <a:t>tempor</a:t>
            </a:r>
            <a:r>
              <a:rPr lang="fr-BE" dirty="0"/>
              <a:t> </a:t>
            </a:r>
            <a:r>
              <a:rPr lang="fr-BE" dirty="0" err="1"/>
              <a:t>incididunt</a:t>
            </a:r>
            <a:r>
              <a:rPr lang="fr-BE" dirty="0"/>
              <a:t> ut </a:t>
            </a:r>
            <a:r>
              <a:rPr lang="fr-BE" dirty="0" err="1"/>
              <a:t>labore</a:t>
            </a:r>
            <a:r>
              <a:rPr lang="fr-BE" dirty="0"/>
              <a:t> et </a:t>
            </a:r>
            <a:r>
              <a:rPr lang="fr-BE" dirty="0" err="1"/>
              <a:t>dolore</a:t>
            </a:r>
            <a:r>
              <a:rPr lang="fr-BE" dirty="0"/>
              <a:t> magna </a:t>
            </a:r>
            <a:r>
              <a:rPr lang="fr-BE" dirty="0" err="1"/>
              <a:t>aliqua</a:t>
            </a:r>
            <a:r>
              <a:rPr lang="fr-BE" dirty="0"/>
              <a:t>. Ut </a:t>
            </a:r>
            <a:r>
              <a:rPr lang="fr-BE" dirty="0" err="1"/>
              <a:t>enim</a:t>
            </a:r>
            <a:r>
              <a:rPr lang="fr-BE" dirty="0"/>
              <a:t> ad </a:t>
            </a:r>
            <a:r>
              <a:rPr lang="fr-BE" dirty="0" err="1"/>
              <a:t>minim</a:t>
            </a:r>
            <a:r>
              <a:rPr lang="fr-BE" dirty="0"/>
              <a:t> </a:t>
            </a:r>
            <a:r>
              <a:rPr lang="fr-BE" dirty="0" err="1"/>
              <a:t>veniam</a:t>
            </a:r>
            <a:r>
              <a:rPr lang="fr-BE" dirty="0"/>
              <a:t>, </a:t>
            </a:r>
            <a:r>
              <a:rPr lang="fr-BE" dirty="0" err="1"/>
              <a:t>quis</a:t>
            </a:r>
            <a:r>
              <a:rPr lang="fr-BE" dirty="0"/>
              <a:t> </a:t>
            </a:r>
            <a:r>
              <a:rPr lang="fr-BE" dirty="0" err="1"/>
              <a:t>nostrud</a:t>
            </a:r>
            <a:r>
              <a:rPr lang="fr-BE" dirty="0"/>
              <a:t> </a:t>
            </a:r>
            <a:r>
              <a:rPr lang="fr-BE" dirty="0" err="1"/>
              <a:t>exercitation</a:t>
            </a:r>
            <a:r>
              <a:rPr lang="fr-BE" dirty="0"/>
              <a:t> </a:t>
            </a:r>
            <a:r>
              <a:rPr lang="fr-BE" dirty="0" err="1"/>
              <a:t>ullamco</a:t>
            </a:r>
            <a:r>
              <a:rPr lang="fr-BE" dirty="0"/>
              <a:t> </a:t>
            </a:r>
            <a:r>
              <a:rPr lang="fr-BE" dirty="0" err="1"/>
              <a:t>laboris</a:t>
            </a:r>
            <a:r>
              <a:rPr lang="fr-BE" dirty="0"/>
              <a:t> </a:t>
            </a:r>
            <a:r>
              <a:rPr lang="fr-BE" dirty="0" err="1"/>
              <a:t>nisi</a:t>
            </a:r>
            <a:r>
              <a:rPr lang="fr-BE" dirty="0"/>
              <a:t> ut </a:t>
            </a:r>
            <a:r>
              <a:rPr lang="fr-BE" dirty="0" err="1"/>
              <a:t>aliquip</a:t>
            </a:r>
            <a:r>
              <a:rPr lang="fr-BE" dirty="0"/>
              <a:t> ex </a:t>
            </a:r>
            <a:r>
              <a:rPr lang="fr-BE" dirty="0" err="1"/>
              <a:t>ea</a:t>
            </a:r>
            <a:r>
              <a:rPr lang="fr-BE" dirty="0"/>
              <a:t> commodo </a:t>
            </a:r>
            <a:r>
              <a:rPr lang="fr-BE" dirty="0" err="1"/>
              <a:t>consequat</a:t>
            </a:r>
            <a:r>
              <a:rPr lang="fr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867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C0D26C-E8D6-4E57-B228-4AFDC2675DD4}"/>
              </a:ext>
            </a:extLst>
          </p:cNvPr>
          <p:cNvSpPr/>
          <p:nvPr userDrawn="1"/>
        </p:nvSpPr>
        <p:spPr>
          <a:xfrm>
            <a:off x="8097557" y="1281600"/>
            <a:ext cx="7020000" cy="3600000"/>
          </a:xfrm>
          <a:prstGeom prst="rect">
            <a:avLst/>
          </a:prstGeom>
          <a:solidFill>
            <a:srgbClr val="1B2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A9C201-9788-40CA-9911-675AEAA540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8000" y="1620000"/>
            <a:ext cx="6303032" cy="72767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 sz="2500">
                <a:solidFill>
                  <a:schemeClr val="bg1"/>
                </a:solidFill>
                <a:latin typeface="Nunito ExtraBold" pitchFamily="2" charset="0"/>
              </a:defRPr>
            </a:lvl1pPr>
          </a:lstStyle>
          <a:p>
            <a:pPr lvl="0"/>
            <a:r>
              <a:rPr lang="fr-FR" dirty="0"/>
              <a:t>About </a:t>
            </a:r>
            <a:r>
              <a:rPr lang="fr-FR" dirty="0" err="1"/>
              <a:t>her</a:t>
            </a:r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0FC1498-2B66-4344-9A6E-89AF95E1B83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0000" y="1293632"/>
            <a:ext cx="6588000" cy="66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E3DBB1-BEFA-4944-8B0A-BD19037965BF}"/>
              </a:ext>
            </a:extLst>
          </p:cNvPr>
          <p:cNvSpPr/>
          <p:nvPr userDrawn="1"/>
        </p:nvSpPr>
        <p:spPr>
          <a:xfrm>
            <a:off x="7845350" y="1281600"/>
            <a:ext cx="255600" cy="3600000"/>
          </a:xfrm>
          <a:prstGeom prst="rect">
            <a:avLst/>
          </a:prstGeom>
          <a:solidFill>
            <a:srgbClr val="5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62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CBD319F-CDBE-4ACC-B02E-21E88F8E2F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5160" y="2250899"/>
            <a:ext cx="6303962" cy="2309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Nunito SemiBold" pitchFamily="2" charset="0"/>
              </a:defRPr>
            </a:lvl1pPr>
          </a:lstStyle>
          <a:p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sit</a:t>
            </a:r>
            <a:r>
              <a:rPr lang="fr-BE" dirty="0"/>
              <a:t> </a:t>
            </a:r>
            <a:r>
              <a:rPr lang="fr-BE" dirty="0" err="1"/>
              <a:t>amet</a:t>
            </a:r>
            <a:r>
              <a:rPr lang="fr-BE" dirty="0"/>
              <a:t>, </a:t>
            </a:r>
            <a:r>
              <a:rPr lang="fr-BE" dirty="0" err="1"/>
              <a:t>consectetur</a:t>
            </a:r>
            <a:r>
              <a:rPr lang="fr-BE" dirty="0"/>
              <a:t> </a:t>
            </a:r>
            <a:r>
              <a:rPr lang="fr-BE" dirty="0" err="1"/>
              <a:t>adipiscing</a:t>
            </a:r>
            <a:r>
              <a:rPr lang="fr-BE" dirty="0"/>
              <a:t> </a:t>
            </a:r>
            <a:r>
              <a:rPr lang="fr-BE" dirty="0" err="1"/>
              <a:t>elit</a:t>
            </a:r>
            <a:r>
              <a:rPr lang="fr-BE" dirty="0"/>
              <a:t>,</a:t>
            </a:r>
            <a:br>
              <a:rPr lang="fr-BE" dirty="0"/>
            </a:br>
            <a:r>
              <a:rPr lang="fr-BE" dirty="0" err="1"/>
              <a:t>sed</a:t>
            </a:r>
            <a:r>
              <a:rPr lang="fr-BE" dirty="0"/>
              <a:t> do </a:t>
            </a:r>
            <a:r>
              <a:rPr lang="fr-BE" dirty="0" err="1"/>
              <a:t>eiusmod</a:t>
            </a:r>
            <a:r>
              <a:rPr lang="fr-BE" dirty="0"/>
              <a:t> </a:t>
            </a:r>
            <a:r>
              <a:rPr lang="fr-BE" dirty="0" err="1"/>
              <a:t>tempor</a:t>
            </a:r>
            <a:r>
              <a:rPr lang="fr-BE" dirty="0"/>
              <a:t> </a:t>
            </a:r>
            <a:r>
              <a:rPr lang="fr-BE" dirty="0" err="1"/>
              <a:t>incididunt</a:t>
            </a:r>
            <a:r>
              <a:rPr lang="fr-BE" dirty="0"/>
              <a:t> ut </a:t>
            </a:r>
            <a:r>
              <a:rPr lang="fr-BE" dirty="0" err="1"/>
              <a:t>labore</a:t>
            </a:r>
            <a:r>
              <a:rPr lang="fr-BE" dirty="0"/>
              <a:t> et</a:t>
            </a:r>
            <a:br>
              <a:rPr lang="fr-BE" dirty="0"/>
            </a:br>
            <a:r>
              <a:rPr lang="fr-BE" dirty="0" err="1"/>
              <a:t>dolore</a:t>
            </a:r>
            <a:r>
              <a:rPr lang="fr-BE" dirty="0"/>
              <a:t> magna </a:t>
            </a:r>
            <a:r>
              <a:rPr lang="fr-BE" dirty="0" err="1"/>
              <a:t>aliqua</a:t>
            </a:r>
            <a:r>
              <a:rPr lang="fr-BE" dirty="0"/>
              <a:t>. Ut </a:t>
            </a:r>
            <a:r>
              <a:rPr lang="fr-BE" dirty="0" err="1"/>
              <a:t>enim</a:t>
            </a:r>
            <a:r>
              <a:rPr lang="fr-BE" dirty="0"/>
              <a:t> ad </a:t>
            </a:r>
            <a:r>
              <a:rPr lang="fr-BE" dirty="0" err="1"/>
              <a:t>minim</a:t>
            </a:r>
            <a:r>
              <a:rPr lang="fr-BE" dirty="0"/>
              <a:t> </a:t>
            </a:r>
            <a:r>
              <a:rPr lang="fr-BE" dirty="0" err="1"/>
              <a:t>veniam</a:t>
            </a:r>
            <a:r>
              <a:rPr lang="fr-BE" dirty="0"/>
              <a:t>,</a:t>
            </a:r>
            <a:br>
              <a:rPr lang="fr-BE" dirty="0"/>
            </a:br>
            <a:r>
              <a:rPr lang="fr-BE" dirty="0" err="1"/>
              <a:t>quis</a:t>
            </a:r>
            <a:r>
              <a:rPr lang="fr-BE" dirty="0"/>
              <a:t> </a:t>
            </a:r>
            <a:r>
              <a:rPr lang="fr-BE" dirty="0" err="1"/>
              <a:t>nostrud</a:t>
            </a:r>
            <a:r>
              <a:rPr lang="fr-BE" dirty="0"/>
              <a:t> </a:t>
            </a:r>
            <a:r>
              <a:rPr lang="fr-BE" dirty="0" err="1"/>
              <a:t>exercitation</a:t>
            </a:r>
            <a:r>
              <a:rPr lang="fr-BE" dirty="0"/>
              <a:t> </a:t>
            </a:r>
            <a:r>
              <a:rPr lang="fr-BE" dirty="0" err="1"/>
              <a:t>ullamco</a:t>
            </a:r>
            <a:r>
              <a:rPr lang="fr-BE" dirty="0"/>
              <a:t> </a:t>
            </a:r>
            <a:r>
              <a:rPr lang="fr-BE" dirty="0" err="1"/>
              <a:t>laboris</a:t>
            </a:r>
            <a:r>
              <a:rPr lang="fr-BE" dirty="0"/>
              <a:t> </a:t>
            </a:r>
            <a:r>
              <a:rPr lang="fr-BE" dirty="0" err="1"/>
              <a:t>nisi</a:t>
            </a:r>
            <a:r>
              <a:rPr lang="fr-BE" dirty="0"/>
              <a:t> ut</a:t>
            </a:r>
            <a:br>
              <a:rPr lang="fr-BE" dirty="0"/>
            </a:br>
            <a:r>
              <a:rPr lang="fr-BE" dirty="0" err="1"/>
              <a:t>aliquip</a:t>
            </a:r>
            <a:r>
              <a:rPr lang="fr-BE" dirty="0"/>
              <a:t> ex </a:t>
            </a:r>
            <a:r>
              <a:rPr lang="fr-BE" dirty="0" err="1"/>
              <a:t>ea</a:t>
            </a:r>
            <a:r>
              <a:rPr lang="fr-BE" dirty="0"/>
              <a:t> commodo </a:t>
            </a:r>
            <a:r>
              <a:rPr lang="fr-BE" dirty="0" err="1"/>
              <a:t>consequat</a:t>
            </a:r>
            <a:r>
              <a:rPr lang="fr-BE" dirty="0"/>
              <a:t>. Duis </a:t>
            </a:r>
            <a:r>
              <a:rPr lang="fr-BE" dirty="0" err="1"/>
              <a:t>aute</a:t>
            </a:r>
            <a:br>
              <a:rPr lang="fr-BE" dirty="0"/>
            </a:br>
            <a:r>
              <a:rPr lang="fr-BE" dirty="0" err="1"/>
              <a:t>irure</a:t>
            </a:r>
            <a:r>
              <a:rPr lang="fr-BE" dirty="0"/>
              <a:t> </a:t>
            </a:r>
            <a:r>
              <a:rPr lang="fr-BE" dirty="0" err="1"/>
              <a:t>dolor</a:t>
            </a:r>
            <a:r>
              <a:rPr lang="fr-BE" dirty="0"/>
              <a:t> in </a:t>
            </a:r>
            <a:r>
              <a:rPr lang="fr-BE" dirty="0" err="1"/>
              <a:t>reprehenderit</a:t>
            </a:r>
            <a:r>
              <a:rPr lang="fr-BE" dirty="0"/>
              <a:t> in </a:t>
            </a:r>
            <a:r>
              <a:rPr lang="fr-BE" dirty="0" err="1"/>
              <a:t>voluptate</a:t>
            </a:r>
            <a:r>
              <a:rPr lang="fr-BE" dirty="0"/>
              <a:t> </a:t>
            </a:r>
            <a:r>
              <a:rPr lang="fr-BE" dirty="0" err="1"/>
              <a:t>velit</a:t>
            </a:r>
            <a:br>
              <a:rPr lang="fr-BE" dirty="0"/>
            </a:br>
            <a:r>
              <a:rPr lang="fr-BE" dirty="0"/>
              <a:t>esse </a:t>
            </a:r>
            <a:r>
              <a:rPr lang="fr-BE" dirty="0" err="1"/>
              <a:t>cillum</a:t>
            </a:r>
            <a:r>
              <a:rPr lang="fr-BE" dirty="0"/>
              <a:t> </a:t>
            </a:r>
            <a:r>
              <a:rPr lang="fr-BE" dirty="0" err="1"/>
              <a:t>dolore</a:t>
            </a:r>
            <a:r>
              <a:rPr lang="fr-BE" dirty="0"/>
              <a:t> eu </a:t>
            </a:r>
            <a:r>
              <a:rPr lang="fr-BE" dirty="0" err="1"/>
              <a:t>fugiat</a:t>
            </a:r>
            <a:r>
              <a:rPr lang="fr-BE" dirty="0"/>
              <a:t> </a:t>
            </a:r>
            <a:r>
              <a:rPr lang="fr-BE" dirty="0" err="1"/>
              <a:t>nulla</a:t>
            </a:r>
            <a:r>
              <a:rPr lang="fr-BE" dirty="0"/>
              <a:t> </a:t>
            </a:r>
            <a:r>
              <a:rPr lang="fr-BE" dirty="0" err="1"/>
              <a:t>pariatur</a:t>
            </a:r>
            <a:r>
              <a:rPr lang="fr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757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ce réservé du texte 3">
            <a:extLst>
              <a:ext uri="{FF2B5EF4-FFF2-40B4-BE49-F238E27FC236}">
                <a16:creationId xmlns:a16="http://schemas.microsoft.com/office/drawing/2014/main" id="{DFD9F7DA-64DB-0C48-AF69-554380AE0E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05403" y="1516158"/>
            <a:ext cx="6134110" cy="4783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>
                <a:solidFill>
                  <a:srgbClr val="007A9D"/>
                </a:solidFill>
                <a:latin typeface="Nunito Semi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6"/>
                </a:solidFill>
              </a:rPr>
              <a:t>01- </a:t>
            </a:r>
            <a:r>
              <a:rPr lang="fr-FR" dirty="0"/>
              <a:t>CHAPITRE, NUNITO, SEMIBOLD, 25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F6FDC7-F75C-0D4C-B129-50D5F1ABD6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05403" y="505264"/>
            <a:ext cx="9369364" cy="8480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300" b="1" i="0">
                <a:solidFill>
                  <a:srgbClr val="007A9D"/>
                </a:solidFill>
                <a:latin typeface="Nunito SemiBold" pitchFamily="2" charset="77"/>
              </a:defRPr>
            </a:lvl1pPr>
          </a:lstStyle>
          <a:p>
            <a:r>
              <a:rPr lang="fr-FR" dirty="0"/>
              <a:t>SOMMAIRE / OVERZICHT</a:t>
            </a:r>
            <a:endParaRPr lang="fr-BE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75F4BB2-4608-7C43-8D60-B978D7AE4B60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1205403" y="1994497"/>
            <a:ext cx="6134866" cy="10652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Nunito" pitchFamily="2" charset="77"/>
              </a:defRPr>
            </a:lvl1pPr>
            <a:lvl2pPr marL="457200" indent="0">
              <a:buNone/>
              <a:defRPr b="0" i="0">
                <a:latin typeface="Nunito" pitchFamily="2" charset="77"/>
              </a:defRPr>
            </a:lvl2pPr>
            <a:lvl3pPr marL="914400" indent="0">
              <a:buNone/>
              <a:defRPr b="0" i="0">
                <a:latin typeface="Nunito" pitchFamily="2" charset="77"/>
              </a:defRPr>
            </a:lvl3pPr>
            <a:lvl4pPr marL="1371600" indent="0">
              <a:buNone/>
              <a:defRPr b="0" i="0">
                <a:latin typeface="Nunito" pitchFamily="2" charset="77"/>
              </a:defRPr>
            </a:lvl4pPr>
            <a:lvl5pPr marL="1828800" indent="0">
              <a:buNone/>
              <a:defRPr b="0" i="0">
                <a:latin typeface="Nunito" pitchFamily="2" charset="77"/>
              </a:defRPr>
            </a:lvl5pPr>
          </a:lstStyle>
          <a:p>
            <a:pPr lvl="0"/>
            <a:r>
              <a:rPr lang="fr-FR" dirty="0" err="1"/>
              <a:t>Nunito</a:t>
            </a:r>
            <a:r>
              <a:rPr lang="fr-FR" dirty="0"/>
              <a:t>, Regular, 20, max. 3 lignes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65AEDC66-F08D-1644-B8E8-43DDA1172D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05403" y="3291170"/>
            <a:ext cx="6797348" cy="4783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>
                <a:solidFill>
                  <a:srgbClr val="007A9D"/>
                </a:solidFill>
                <a:latin typeface="Nunito Semi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6"/>
                </a:solidFill>
              </a:rPr>
              <a:t>02- </a:t>
            </a:r>
            <a:r>
              <a:rPr lang="fr-FR" dirty="0"/>
              <a:t>HOOFDSTUK, NUNITO, SEMIBOLD, 25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ABD6860F-34D0-854F-89B1-8B407CD7500F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205403" y="3769509"/>
            <a:ext cx="6134866" cy="10652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Nunito" pitchFamily="2" charset="77"/>
              </a:defRPr>
            </a:lvl1pPr>
            <a:lvl2pPr marL="457200" indent="0">
              <a:buNone/>
              <a:defRPr b="0" i="0">
                <a:latin typeface="Nunito" pitchFamily="2" charset="77"/>
              </a:defRPr>
            </a:lvl2pPr>
            <a:lvl3pPr marL="914400" indent="0">
              <a:buNone/>
              <a:defRPr b="0" i="0">
                <a:latin typeface="Nunito" pitchFamily="2" charset="77"/>
              </a:defRPr>
            </a:lvl3pPr>
            <a:lvl4pPr marL="1371600" indent="0">
              <a:buNone/>
              <a:defRPr b="0" i="0">
                <a:latin typeface="Nunito" pitchFamily="2" charset="77"/>
              </a:defRPr>
            </a:lvl4pPr>
            <a:lvl5pPr marL="1828800" indent="0">
              <a:buNone/>
              <a:defRPr b="0" i="0">
                <a:latin typeface="Nunito" pitchFamily="2" charset="77"/>
              </a:defRPr>
            </a:lvl5pPr>
          </a:lstStyle>
          <a:p>
            <a:pPr lvl="0"/>
            <a:r>
              <a:rPr lang="fr-FR" dirty="0" err="1"/>
              <a:t>Nunito</a:t>
            </a:r>
            <a:r>
              <a:rPr lang="fr-FR" dirty="0"/>
              <a:t>, Regular, 20, max. 3 regels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BE2D9441-3581-5E43-A93B-A59B1DCF35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05403" y="5055424"/>
            <a:ext cx="6134110" cy="4783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>
                <a:solidFill>
                  <a:srgbClr val="007A9D"/>
                </a:solidFill>
                <a:latin typeface="Nunito Semi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6"/>
                </a:solidFill>
              </a:rPr>
              <a:t>03- </a:t>
            </a:r>
            <a:r>
              <a:rPr lang="fr-FR" dirty="0"/>
              <a:t>CHAPITRE, NUNITO, SEMIBOLD, 25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9D5BBD98-5AAB-1545-9686-8328C67E8D27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205403" y="5533763"/>
            <a:ext cx="6134866" cy="10652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Nunito" pitchFamily="2" charset="77"/>
              </a:defRPr>
            </a:lvl1pPr>
            <a:lvl2pPr marL="457200" indent="0">
              <a:buNone/>
              <a:defRPr b="0" i="0">
                <a:latin typeface="Nunito" pitchFamily="2" charset="77"/>
              </a:defRPr>
            </a:lvl2pPr>
            <a:lvl3pPr marL="914400" indent="0">
              <a:buNone/>
              <a:defRPr b="0" i="0">
                <a:latin typeface="Nunito" pitchFamily="2" charset="77"/>
              </a:defRPr>
            </a:lvl3pPr>
            <a:lvl4pPr marL="1371600" indent="0">
              <a:buNone/>
              <a:defRPr b="0" i="0">
                <a:latin typeface="Nunito" pitchFamily="2" charset="77"/>
              </a:defRPr>
            </a:lvl4pPr>
            <a:lvl5pPr marL="1828800" indent="0">
              <a:buNone/>
              <a:defRPr b="0" i="0">
                <a:latin typeface="Nunito" pitchFamily="2" charset="77"/>
              </a:defRPr>
            </a:lvl5pPr>
          </a:lstStyle>
          <a:p>
            <a:pPr lvl="0"/>
            <a:r>
              <a:rPr lang="fr-FR" dirty="0" err="1"/>
              <a:t>Nunito</a:t>
            </a:r>
            <a:r>
              <a:rPr lang="fr-FR" dirty="0"/>
              <a:t>, Regular, 20, max. 3 lignes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BB584C15-C86A-8E48-B9BB-5E7F0A0D395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05402" y="6830436"/>
            <a:ext cx="6797347" cy="4783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>
                <a:solidFill>
                  <a:srgbClr val="007A9D"/>
                </a:solidFill>
                <a:latin typeface="Nunito Semi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6"/>
                </a:solidFill>
              </a:rPr>
              <a:t>04- </a:t>
            </a:r>
            <a:r>
              <a:rPr lang="fr-FR" dirty="0"/>
              <a:t>HOOFDSTUK, NUNITO, SEMIBOLD, 25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C688E2F6-90BC-3340-8F35-6B8DF50B934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205403" y="7308775"/>
            <a:ext cx="6134866" cy="10652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Nunito" pitchFamily="2" charset="77"/>
              </a:defRPr>
            </a:lvl1pPr>
            <a:lvl2pPr marL="457200" indent="0">
              <a:buNone/>
              <a:defRPr b="0" i="0">
                <a:latin typeface="Nunito" pitchFamily="2" charset="77"/>
              </a:defRPr>
            </a:lvl2pPr>
            <a:lvl3pPr marL="914400" indent="0">
              <a:buNone/>
              <a:defRPr b="0" i="0">
                <a:latin typeface="Nunito" pitchFamily="2" charset="77"/>
              </a:defRPr>
            </a:lvl3pPr>
            <a:lvl4pPr marL="1371600" indent="0">
              <a:buNone/>
              <a:defRPr b="0" i="0">
                <a:latin typeface="Nunito" pitchFamily="2" charset="77"/>
              </a:defRPr>
            </a:lvl4pPr>
            <a:lvl5pPr marL="1828800" indent="0">
              <a:buNone/>
              <a:defRPr b="0" i="0">
                <a:latin typeface="Nunito" pitchFamily="2" charset="77"/>
              </a:defRPr>
            </a:lvl5pPr>
          </a:lstStyle>
          <a:p>
            <a:pPr lvl="0"/>
            <a:r>
              <a:rPr lang="fr-FR" dirty="0" err="1"/>
              <a:t>Nunito</a:t>
            </a:r>
            <a:r>
              <a:rPr lang="fr-FR" dirty="0"/>
              <a:t>, Regular, 20, max. 3 regels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7DA7F8AF-2A40-254E-B2F0-D12032F4FE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51662" y="1516158"/>
            <a:ext cx="6134110" cy="4783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>
                <a:solidFill>
                  <a:srgbClr val="007A9D"/>
                </a:solidFill>
                <a:latin typeface="Nunito Semi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6"/>
                </a:solidFill>
              </a:rPr>
              <a:t>05- </a:t>
            </a:r>
            <a:r>
              <a:rPr lang="fr-FR" dirty="0"/>
              <a:t>CHAPITRE, NUNITO, SEMIBOLD, 25</a:t>
            </a:r>
          </a:p>
        </p:txBody>
      </p:sp>
      <p:sp>
        <p:nvSpPr>
          <p:cNvPr id="18" name="Espace réservé du contenu 5">
            <a:extLst>
              <a:ext uri="{FF2B5EF4-FFF2-40B4-BE49-F238E27FC236}">
                <a16:creationId xmlns:a16="http://schemas.microsoft.com/office/drawing/2014/main" id="{55BA908A-2EA1-E94C-B987-E0DE202E04E4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8251662" y="1994497"/>
            <a:ext cx="6134866" cy="10652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Nunito" pitchFamily="2" charset="77"/>
              </a:defRPr>
            </a:lvl1pPr>
            <a:lvl2pPr marL="457200" indent="0">
              <a:buNone/>
              <a:defRPr b="0" i="0">
                <a:latin typeface="Nunito" pitchFamily="2" charset="77"/>
              </a:defRPr>
            </a:lvl2pPr>
            <a:lvl3pPr marL="914400" indent="0">
              <a:buNone/>
              <a:defRPr b="0" i="0">
                <a:latin typeface="Nunito" pitchFamily="2" charset="77"/>
              </a:defRPr>
            </a:lvl3pPr>
            <a:lvl4pPr marL="1371600" indent="0">
              <a:buNone/>
              <a:defRPr b="0" i="0">
                <a:latin typeface="Nunito" pitchFamily="2" charset="77"/>
              </a:defRPr>
            </a:lvl4pPr>
            <a:lvl5pPr marL="1828800" indent="0">
              <a:buNone/>
              <a:defRPr b="0" i="0">
                <a:latin typeface="Nunito" pitchFamily="2" charset="77"/>
              </a:defRPr>
            </a:lvl5pPr>
          </a:lstStyle>
          <a:p>
            <a:pPr lvl="0"/>
            <a:r>
              <a:rPr lang="fr-FR" dirty="0" err="1"/>
              <a:t>Nunito</a:t>
            </a:r>
            <a:r>
              <a:rPr lang="fr-FR" dirty="0"/>
              <a:t>, Regular, 20, max. 3 lignes</a:t>
            </a:r>
          </a:p>
          <a:p>
            <a:pPr lvl="0"/>
            <a:endParaRPr lang="fr-FR" dirty="0"/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A60542E7-CB65-B245-9F4D-E4296690E11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51662" y="3291170"/>
            <a:ext cx="6797348" cy="4783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>
                <a:solidFill>
                  <a:srgbClr val="007A9D"/>
                </a:solidFill>
                <a:latin typeface="Nunito Semi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6"/>
                </a:solidFill>
              </a:rPr>
              <a:t>06- </a:t>
            </a:r>
            <a:r>
              <a:rPr lang="fr-FR" dirty="0"/>
              <a:t>HOOFDSTUK, NUNITO, SEMIBOLD, 25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A8758A85-078E-7245-BC8C-E75CAABF6800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8251662" y="3769509"/>
            <a:ext cx="6134866" cy="10652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Nunito" pitchFamily="2" charset="77"/>
              </a:defRPr>
            </a:lvl1pPr>
            <a:lvl2pPr marL="457200" indent="0">
              <a:buNone/>
              <a:defRPr b="0" i="0">
                <a:latin typeface="Nunito" pitchFamily="2" charset="77"/>
              </a:defRPr>
            </a:lvl2pPr>
            <a:lvl3pPr marL="914400" indent="0">
              <a:buNone/>
              <a:defRPr b="0" i="0">
                <a:latin typeface="Nunito" pitchFamily="2" charset="77"/>
              </a:defRPr>
            </a:lvl3pPr>
            <a:lvl4pPr marL="1371600" indent="0">
              <a:buNone/>
              <a:defRPr b="0" i="0">
                <a:latin typeface="Nunito" pitchFamily="2" charset="77"/>
              </a:defRPr>
            </a:lvl4pPr>
            <a:lvl5pPr marL="1828800" indent="0">
              <a:buNone/>
              <a:defRPr b="0" i="0">
                <a:latin typeface="Nunito" pitchFamily="2" charset="77"/>
              </a:defRPr>
            </a:lvl5pPr>
          </a:lstStyle>
          <a:p>
            <a:pPr lvl="0"/>
            <a:r>
              <a:rPr lang="fr-FR" dirty="0" err="1"/>
              <a:t>Nunito</a:t>
            </a:r>
            <a:r>
              <a:rPr lang="fr-FR" dirty="0"/>
              <a:t>, Regular, 20, max. 3 regels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4ABB94A8-46D0-8441-AA98-8C10954C76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51662" y="5055424"/>
            <a:ext cx="6134110" cy="4783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>
                <a:solidFill>
                  <a:srgbClr val="007A9D"/>
                </a:solidFill>
                <a:latin typeface="Nunito Semi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6"/>
                </a:solidFill>
              </a:rPr>
              <a:t>07- </a:t>
            </a:r>
            <a:r>
              <a:rPr lang="fr-FR" dirty="0"/>
              <a:t>CHAPITRE, NUNITO, SEMIBOLD, 25</a:t>
            </a:r>
          </a:p>
        </p:txBody>
      </p:sp>
      <p:sp>
        <p:nvSpPr>
          <p:cNvPr id="22" name="Espace réservé du contenu 5">
            <a:extLst>
              <a:ext uri="{FF2B5EF4-FFF2-40B4-BE49-F238E27FC236}">
                <a16:creationId xmlns:a16="http://schemas.microsoft.com/office/drawing/2014/main" id="{62AFB7C9-5BAD-C247-BD9C-D2D84544D71B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8251662" y="5533763"/>
            <a:ext cx="6134866" cy="10652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Nunito" pitchFamily="2" charset="77"/>
              </a:defRPr>
            </a:lvl1pPr>
            <a:lvl2pPr marL="457200" indent="0">
              <a:buNone/>
              <a:defRPr b="0" i="0">
                <a:latin typeface="Nunito" pitchFamily="2" charset="77"/>
              </a:defRPr>
            </a:lvl2pPr>
            <a:lvl3pPr marL="914400" indent="0">
              <a:buNone/>
              <a:defRPr b="0" i="0">
                <a:latin typeface="Nunito" pitchFamily="2" charset="77"/>
              </a:defRPr>
            </a:lvl3pPr>
            <a:lvl4pPr marL="1371600" indent="0">
              <a:buNone/>
              <a:defRPr b="0" i="0">
                <a:latin typeface="Nunito" pitchFamily="2" charset="77"/>
              </a:defRPr>
            </a:lvl4pPr>
            <a:lvl5pPr marL="1828800" indent="0">
              <a:buNone/>
              <a:defRPr b="0" i="0">
                <a:latin typeface="Nunito" pitchFamily="2" charset="77"/>
              </a:defRPr>
            </a:lvl5pPr>
          </a:lstStyle>
          <a:p>
            <a:pPr lvl="0"/>
            <a:r>
              <a:rPr lang="fr-FR" dirty="0" err="1"/>
              <a:t>Nunito</a:t>
            </a:r>
            <a:r>
              <a:rPr lang="fr-FR" dirty="0"/>
              <a:t>, Regular, 20, max. 3 lignes</a:t>
            </a:r>
          </a:p>
          <a:p>
            <a:pPr lvl="0"/>
            <a:endParaRPr lang="fr-FR" dirty="0"/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A553E5C4-B06F-044C-89C9-C5834376912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51662" y="6830436"/>
            <a:ext cx="6797346" cy="4783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>
                <a:solidFill>
                  <a:srgbClr val="007A9D"/>
                </a:solidFill>
                <a:latin typeface="Nunito Semi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6"/>
                </a:solidFill>
              </a:rPr>
              <a:t>08- </a:t>
            </a:r>
            <a:r>
              <a:rPr lang="fr-FR" dirty="0"/>
              <a:t>HOOFDSTUK, NUNITO, SEMIBOLD, 25</a:t>
            </a:r>
          </a:p>
        </p:txBody>
      </p: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D3F59A4E-33F5-B441-8220-9D223B5BAAEF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251662" y="7308775"/>
            <a:ext cx="6134866" cy="10652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Nunito" pitchFamily="2" charset="77"/>
              </a:defRPr>
            </a:lvl1pPr>
            <a:lvl2pPr marL="457200" indent="0">
              <a:buNone/>
              <a:defRPr b="0" i="0">
                <a:latin typeface="Nunito" pitchFamily="2" charset="77"/>
              </a:defRPr>
            </a:lvl2pPr>
            <a:lvl3pPr marL="914400" indent="0">
              <a:buNone/>
              <a:defRPr b="0" i="0">
                <a:latin typeface="Nunito" pitchFamily="2" charset="77"/>
              </a:defRPr>
            </a:lvl3pPr>
            <a:lvl4pPr marL="1371600" indent="0">
              <a:buNone/>
              <a:defRPr b="0" i="0">
                <a:latin typeface="Nunito" pitchFamily="2" charset="77"/>
              </a:defRPr>
            </a:lvl4pPr>
            <a:lvl5pPr marL="1828800" indent="0">
              <a:buNone/>
              <a:defRPr b="0" i="0">
                <a:latin typeface="Nunito" pitchFamily="2" charset="77"/>
              </a:defRPr>
            </a:lvl5pPr>
          </a:lstStyle>
          <a:p>
            <a:pPr lvl="0"/>
            <a:r>
              <a:rPr lang="fr-FR" dirty="0" err="1"/>
              <a:t>Nunito</a:t>
            </a:r>
            <a:r>
              <a:rPr lang="fr-FR" dirty="0"/>
              <a:t>, Regular, 20, max. 3 regels</a:t>
            </a:r>
          </a:p>
        </p:txBody>
      </p:sp>
    </p:spTree>
    <p:extLst>
      <p:ext uri="{BB962C8B-B14F-4D97-AF65-F5344CB8AC3E}">
        <p14:creationId xmlns:p14="http://schemas.microsoft.com/office/powerpoint/2010/main" val="3776519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D1C84DC1-692A-4437-B0AF-54214310EE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40001" y="2340000"/>
            <a:ext cx="9826928" cy="35999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800" cap="none" baseline="0">
                <a:solidFill>
                  <a:srgbClr val="096077"/>
                </a:solidFill>
                <a:latin typeface="Nunito SemiBold" pitchFamily="2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EFF86B5-A76C-495E-AB2F-6D49AD224B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001" y="3348000"/>
            <a:ext cx="11353330" cy="359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007A9D"/>
                </a:solidFill>
                <a:latin typeface="Nunito ExtraBold" pitchFamily="2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2095CF5D-C14F-45D1-B544-04906C3D9F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40001" y="3733656"/>
            <a:ext cx="11353330" cy="23832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Nunito SemiBold" pitchFamily="2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640DBCEA-F65A-4FCE-854B-109893C18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04759" y="8568001"/>
            <a:ext cx="1912810" cy="399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096077"/>
                </a:solidFill>
                <a:latin typeface="Nunito" pitchFamily="2" charset="0"/>
              </a:defRPr>
            </a:lvl1pPr>
          </a:lstStyle>
          <a:p>
            <a:fld id="{651F1EFD-1ADF-4A59-A3FF-906A38CDE224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9BBE35-EB11-47A5-B19C-B581B843499C}"/>
              </a:ext>
            </a:extLst>
          </p:cNvPr>
          <p:cNvSpPr/>
          <p:nvPr userDrawn="1"/>
        </p:nvSpPr>
        <p:spPr>
          <a:xfrm>
            <a:off x="0" y="1255892"/>
            <a:ext cx="255600" cy="3600000"/>
          </a:xfrm>
          <a:prstGeom prst="rect">
            <a:avLst/>
          </a:prstGeom>
          <a:solidFill>
            <a:srgbClr val="5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62" dirty="0"/>
          </a:p>
        </p:txBody>
      </p:sp>
    </p:spTree>
    <p:extLst>
      <p:ext uri="{BB962C8B-B14F-4D97-AF65-F5344CB8AC3E}">
        <p14:creationId xmlns:p14="http://schemas.microsoft.com/office/powerpoint/2010/main" val="149345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nner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DDBBC589-F908-4798-A1F2-6E3A09FE8C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000" y="6732000"/>
            <a:ext cx="6660000" cy="1117442"/>
          </a:xfrm>
          <a:prstGeom prst="rect">
            <a:avLst/>
          </a:prstGeom>
          <a:solidFill>
            <a:srgbClr val="007A9D"/>
          </a:solidFill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Nunito SemiBold" pitchFamily="2" charset="0"/>
              </a:defRPr>
            </a:lvl1pPr>
          </a:lstStyle>
          <a:p>
            <a:pPr lvl="0"/>
            <a:r>
              <a:rPr lang="fr-BE" dirty="0"/>
              <a:t>Commentaire général du tableau / Algemeen </a:t>
            </a:r>
            <a:r>
              <a:rPr lang="fr-BE" dirty="0" err="1"/>
              <a:t>commentaar</a:t>
            </a:r>
            <a:r>
              <a:rPr lang="fr-BE" dirty="0"/>
              <a:t> </a:t>
            </a:r>
            <a:r>
              <a:rPr lang="fr-BE" dirty="0" err="1"/>
              <a:t>bij</a:t>
            </a:r>
            <a:r>
              <a:rPr lang="fr-BE" dirty="0"/>
              <a:t> de </a:t>
            </a:r>
            <a:r>
              <a:rPr lang="fr-BE" dirty="0" err="1"/>
              <a:t>tabel</a:t>
            </a:r>
            <a:endParaRPr lang="fr-FR" dirty="0"/>
          </a:p>
        </p:txBody>
      </p:sp>
      <p:sp>
        <p:nvSpPr>
          <p:cNvPr id="17" name="Espace réservé du graphique 6">
            <a:extLst>
              <a:ext uri="{FF2B5EF4-FFF2-40B4-BE49-F238E27FC236}">
                <a16:creationId xmlns:a16="http://schemas.microsoft.com/office/drawing/2014/main" id="{8E3C1075-DCB9-4B35-BC77-8DF612F74622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9829801" y="2357040"/>
            <a:ext cx="4881563" cy="4697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19" name="Espace réservé du texte 19">
            <a:extLst>
              <a:ext uri="{FF2B5EF4-FFF2-40B4-BE49-F238E27FC236}">
                <a16:creationId xmlns:a16="http://schemas.microsoft.com/office/drawing/2014/main" id="{01D5A075-5E0A-4500-9032-2B35C464AA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0000" y="2340000"/>
            <a:ext cx="6689474" cy="763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 i="0" cap="none" baseline="0">
                <a:solidFill>
                  <a:srgbClr val="94484A"/>
                </a:solidFill>
                <a:latin typeface="Nunito ExtraBold" pitchFamily="2" charset="0"/>
              </a:defRPr>
            </a:lvl1pPr>
          </a:lstStyle>
          <a:p>
            <a:r>
              <a:rPr lang="fr-BE" dirty="0"/>
              <a:t>Quelques chiffres / </a:t>
            </a:r>
            <a:r>
              <a:rPr lang="nl-BE" dirty="0"/>
              <a:t>Enkele cijfers</a:t>
            </a:r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FF5DCB7-E8F2-46E2-BA4B-96B7BCE188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0475" y="2988001"/>
            <a:ext cx="6689725" cy="3166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Nunito SemiBold" pitchFamily="2" charset="0"/>
              </a:defRPr>
            </a:lvl1pPr>
          </a:lstStyle>
          <a:p>
            <a:r>
              <a:rPr lang="fr-BE" dirty="0"/>
              <a:t>Lorem ipsum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sit</a:t>
            </a:r>
            <a:r>
              <a:rPr lang="fr-BE" dirty="0"/>
              <a:t> </a:t>
            </a:r>
            <a:r>
              <a:rPr lang="fr-BE" dirty="0" err="1"/>
              <a:t>amet</a:t>
            </a:r>
            <a:r>
              <a:rPr lang="fr-BE" dirty="0"/>
              <a:t>. 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9971E43-CB3D-47B3-A339-D2E1832C4F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60475" y="3852000"/>
            <a:ext cx="6689725" cy="2500674"/>
          </a:xfrm>
          <a:prstGeom prst="rect">
            <a:avLst/>
          </a:prstGeom>
        </p:spPr>
        <p:txBody>
          <a:bodyPr lIns="0" tIns="0" rIns="0" bIns="0"/>
          <a:lstStyle>
            <a:lvl1pPr marL="0" indent="0" defTabSz="180000">
              <a:lnSpc>
                <a:spcPct val="100000"/>
              </a:lnSpc>
              <a:spcBef>
                <a:spcPts val="0"/>
              </a:spcBef>
              <a:buSzPct val="110000"/>
              <a:buFontTx/>
              <a:buNone/>
              <a:defRPr sz="2400">
                <a:solidFill>
                  <a:schemeClr val="tx1"/>
                </a:solidFill>
                <a:latin typeface="Nunito Light" pitchFamily="2" charset="0"/>
              </a:defRPr>
            </a:lvl1pPr>
            <a:lvl2pPr defTabSz="230400">
              <a:defRPr/>
            </a:lvl2pPr>
          </a:lstStyle>
          <a:p>
            <a:r>
              <a:rPr lang="fr-BE" dirty="0"/>
              <a:t>Ex </a:t>
            </a:r>
            <a:r>
              <a:rPr lang="fr-BE" dirty="0" err="1"/>
              <a:t>reiciendis</a:t>
            </a:r>
            <a:r>
              <a:rPr lang="fr-BE" dirty="0"/>
              <a:t> </a:t>
            </a:r>
            <a:r>
              <a:rPr lang="fr-BE" dirty="0" err="1"/>
              <a:t>obcaecati</a:t>
            </a:r>
            <a:r>
              <a:rPr lang="fr-BE" dirty="0"/>
              <a:t> quo </a:t>
            </a:r>
            <a:r>
              <a:rPr lang="fr-BE" dirty="0" err="1"/>
              <a:t>assumenda</a:t>
            </a:r>
            <a:r>
              <a:rPr lang="fr-BE" dirty="0"/>
              <a:t> minima hic </a:t>
            </a:r>
            <a:r>
              <a:rPr lang="fr-BE" dirty="0" err="1"/>
              <a:t>officiis</a:t>
            </a:r>
            <a:r>
              <a:rPr lang="fr-BE" dirty="0"/>
              <a:t>. Et corporis </a:t>
            </a:r>
            <a:r>
              <a:rPr lang="fr-BE" dirty="0" err="1"/>
              <a:t>officiis</a:t>
            </a:r>
            <a:r>
              <a:rPr lang="fr-BE" dirty="0"/>
              <a:t> qui maxime </a:t>
            </a:r>
            <a:r>
              <a:rPr lang="fr-BE" dirty="0" err="1"/>
              <a:t>corrupti</a:t>
            </a:r>
            <a:r>
              <a:rPr lang="fr-BE" dirty="0"/>
              <a:t> </a:t>
            </a:r>
            <a:r>
              <a:rPr lang="fr-BE" dirty="0" err="1"/>
              <a:t>sit</a:t>
            </a:r>
            <a:r>
              <a:rPr lang="fr-BE" dirty="0"/>
              <a:t> </a:t>
            </a:r>
            <a:r>
              <a:rPr lang="fr-BE" dirty="0" err="1"/>
              <a:t>omnis</a:t>
            </a:r>
            <a:r>
              <a:rPr lang="fr-BE" dirty="0"/>
              <a:t> </a:t>
            </a:r>
            <a:r>
              <a:rPr lang="fr-BE" dirty="0" err="1"/>
              <a:t>voluptas</a:t>
            </a:r>
            <a:r>
              <a:rPr lang="fr-BE" dirty="0"/>
              <a:t> </a:t>
            </a:r>
            <a:r>
              <a:rPr lang="fr-BE" dirty="0" err="1"/>
              <a:t>aut</a:t>
            </a:r>
            <a:r>
              <a:rPr lang="fr-BE" dirty="0"/>
              <a:t> </a:t>
            </a:r>
            <a:r>
              <a:rPr lang="fr-BE" dirty="0" err="1"/>
              <a:t>quas</a:t>
            </a:r>
            <a:r>
              <a:rPr lang="fr-BE" dirty="0"/>
              <a:t> </a:t>
            </a:r>
            <a:r>
              <a:rPr lang="fr-BE" dirty="0" err="1"/>
              <a:t>autem</a:t>
            </a:r>
            <a:r>
              <a:rPr lang="fr-BE" dirty="0"/>
              <a:t> ad </a:t>
            </a:r>
            <a:r>
              <a:rPr lang="fr-BE" dirty="0" err="1"/>
              <a:t>ipsa</a:t>
            </a:r>
            <a:r>
              <a:rPr lang="fr-BE" dirty="0"/>
              <a:t> </a:t>
            </a:r>
            <a:r>
              <a:rPr lang="fr-BE" dirty="0" err="1"/>
              <a:t>quisquam</a:t>
            </a:r>
            <a:r>
              <a:rPr lang="fr-BE" dirty="0"/>
              <a:t> non </a:t>
            </a:r>
            <a:r>
              <a:rPr lang="fr-BE" dirty="0" err="1"/>
              <a:t>tempore</a:t>
            </a:r>
            <a:r>
              <a:rPr lang="fr-BE" dirty="0"/>
              <a:t> </a:t>
            </a:r>
            <a:r>
              <a:rPr lang="fr-BE" dirty="0" err="1"/>
              <a:t>tenetur</a:t>
            </a:r>
            <a:r>
              <a:rPr lang="fr-BE" dirty="0"/>
              <a:t>! Et </a:t>
            </a:r>
            <a:r>
              <a:rPr lang="fr-BE" dirty="0" err="1"/>
              <a:t>assumenda</a:t>
            </a:r>
            <a:r>
              <a:rPr lang="fr-BE" dirty="0"/>
              <a:t> </a:t>
            </a:r>
            <a:r>
              <a:rPr lang="fr-BE" dirty="0" err="1"/>
              <a:t>pariatur</a:t>
            </a:r>
            <a:r>
              <a:rPr lang="fr-BE" dirty="0"/>
              <a:t> </a:t>
            </a:r>
            <a:r>
              <a:rPr lang="fr-BE" dirty="0" err="1"/>
              <a:t>ea</a:t>
            </a:r>
            <a:r>
              <a:rPr lang="fr-BE" dirty="0"/>
              <a:t> </a:t>
            </a:r>
            <a:r>
              <a:rPr lang="fr-BE" dirty="0" err="1"/>
              <a:t>fugiat</a:t>
            </a:r>
            <a:r>
              <a:rPr lang="fr-BE" dirty="0"/>
              <a:t> </a:t>
            </a:r>
            <a:r>
              <a:rPr lang="fr-BE" dirty="0" err="1"/>
              <a:t>voluptatem</a:t>
            </a:r>
            <a:r>
              <a:rPr lang="fr-BE" dirty="0"/>
              <a:t> non </a:t>
            </a:r>
            <a:r>
              <a:rPr lang="fr-BE" dirty="0" err="1"/>
              <a:t>perferendis</a:t>
            </a:r>
            <a:r>
              <a:rPr lang="fr-BE" dirty="0"/>
              <a:t> </a:t>
            </a:r>
            <a:r>
              <a:rPr lang="fr-BE" dirty="0" err="1"/>
              <a:t>inventore</a:t>
            </a:r>
            <a:r>
              <a:rPr lang="fr-BE" dirty="0"/>
              <a:t>.</a:t>
            </a: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1732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 photo_pic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5A6B499-0625-4AF4-B1FC-CEDF4FA13E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40000" y="2700000"/>
            <a:ext cx="633600" cy="65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27CD52-D9F7-406F-AB74-D48386164D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71354" y="2700000"/>
            <a:ext cx="3780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Nunito SemiBold" pitchFamily="2" charset="0"/>
              </a:defRPr>
            </a:lvl1pPr>
            <a:lvl2pPr marL="473065" indent="0">
              <a:buNone/>
              <a:defRPr sz="2000"/>
            </a:lvl2pPr>
          </a:lstStyle>
          <a:p>
            <a:r>
              <a:rPr lang="fr-BE" dirty="0"/>
              <a:t>ET ODIO PELLENTESQUE</a:t>
            </a:r>
          </a:p>
          <a:p>
            <a:pPr lvl="1"/>
            <a:endParaRPr lang="fr-B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1D00C-61BE-41B6-9CC4-2F47310CB0F5}"/>
              </a:ext>
            </a:extLst>
          </p:cNvPr>
          <p:cNvSpPr/>
          <p:nvPr userDrawn="1"/>
        </p:nvSpPr>
        <p:spPr>
          <a:xfrm>
            <a:off x="0" y="1312690"/>
            <a:ext cx="255600" cy="3482694"/>
          </a:xfrm>
          <a:prstGeom prst="rect">
            <a:avLst/>
          </a:prstGeom>
          <a:solidFill>
            <a:srgbClr val="5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62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3FDCE5E-A67C-43EB-B166-E6903F5FB1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40000" y="1260000"/>
            <a:ext cx="9567730" cy="12213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cap="none" baseline="0">
                <a:solidFill>
                  <a:schemeClr val="tx1"/>
                </a:solidFill>
                <a:latin typeface="Nunito SemiBold" pitchFamily="2" charset="0"/>
              </a:defRPr>
            </a:lvl1pPr>
          </a:lstStyle>
          <a:p>
            <a:r>
              <a:rPr lang="fr-BE" dirty="0"/>
              <a:t>Présentation des éléments principaux et illustration par </a:t>
            </a:r>
            <a:r>
              <a:rPr lang="fr-BE" dirty="0" err="1"/>
              <a:t>pictos</a:t>
            </a:r>
            <a:r>
              <a:rPr lang="fr-BE" dirty="0"/>
              <a:t> / </a:t>
            </a:r>
            <a:r>
              <a:rPr lang="fr-BE" dirty="0" err="1"/>
              <a:t>Voorstelling</a:t>
            </a:r>
            <a:r>
              <a:rPr lang="fr-BE" dirty="0"/>
              <a:t> van de </a:t>
            </a:r>
            <a:r>
              <a:rPr lang="fr-BE" dirty="0" err="1"/>
              <a:t>hoofdelementen</a:t>
            </a:r>
            <a:r>
              <a:rPr lang="fr-BE" dirty="0"/>
              <a:t> en </a:t>
            </a:r>
            <a:r>
              <a:rPr lang="fr-BE" dirty="0" err="1"/>
              <a:t>illustratie</a:t>
            </a:r>
            <a:r>
              <a:rPr lang="fr-BE" dirty="0"/>
              <a:t> via </a:t>
            </a:r>
            <a:r>
              <a:rPr lang="fr-BE" dirty="0" err="1"/>
              <a:t>pictogrammen</a:t>
            </a:r>
            <a:endParaRPr lang="fr-BE" dirty="0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08F2DBBD-1767-4E45-BFF3-E8BA278BFC0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0000" y="1260000"/>
            <a:ext cx="4320000" cy="65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C5528661-C118-4171-AE38-682FEAEF4D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1354" y="2959200"/>
            <a:ext cx="3780000" cy="9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Nunito Light" pitchFamily="2" charset="0"/>
              </a:defRPr>
            </a:lvl1pPr>
          </a:lstStyle>
          <a:p>
            <a:r>
              <a:rPr lang="fr-BE" dirty="0"/>
              <a:t>Diam </a:t>
            </a:r>
            <a:r>
              <a:rPr lang="fr-BE" dirty="0" err="1"/>
              <a:t>volutpat</a:t>
            </a:r>
            <a:r>
              <a:rPr lang="fr-BE" dirty="0"/>
              <a:t> commodo. Tellus id</a:t>
            </a:r>
          </a:p>
          <a:p>
            <a:r>
              <a:rPr lang="fr-BE" dirty="0" err="1"/>
              <a:t>interdum</a:t>
            </a:r>
            <a:r>
              <a:rPr lang="fr-BE" dirty="0"/>
              <a:t> </a:t>
            </a:r>
            <a:r>
              <a:rPr lang="fr-BE" dirty="0" err="1"/>
              <a:t>velit</a:t>
            </a:r>
            <a:r>
              <a:rPr lang="fr-BE" dirty="0"/>
              <a:t> </a:t>
            </a:r>
            <a:r>
              <a:rPr lang="fr-BE" dirty="0" err="1"/>
              <a:t>laoreet</a:t>
            </a:r>
            <a:r>
              <a:rPr lang="fr-BE" dirty="0"/>
              <a:t>. Est ante in </a:t>
            </a:r>
            <a:r>
              <a:rPr lang="fr-BE" dirty="0" err="1"/>
              <a:t>nibh</a:t>
            </a:r>
            <a:r>
              <a:rPr lang="fr-BE" dirty="0"/>
              <a:t> </a:t>
            </a:r>
            <a:r>
              <a:rPr lang="fr-BE" dirty="0" err="1"/>
              <a:t>mauris</a:t>
            </a:r>
            <a:r>
              <a:rPr lang="fr-BE" dirty="0"/>
              <a:t> cursus </a:t>
            </a:r>
            <a:r>
              <a:rPr lang="fr-BE" dirty="0" err="1"/>
              <a:t>mattis</a:t>
            </a:r>
            <a:r>
              <a:rPr lang="fr-BE" dirty="0"/>
              <a:t> </a:t>
            </a:r>
            <a:r>
              <a:rPr lang="fr-BE" dirty="0" err="1"/>
              <a:t>molestie</a:t>
            </a:r>
            <a:r>
              <a:rPr lang="fr-BE" dirty="0"/>
              <a:t>.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FE3B56E-611E-4582-B5B0-E43EE628B45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40000" y="4140000"/>
            <a:ext cx="633413" cy="655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952DFD41-1277-4CA2-98E6-74F560C075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40000" y="5636430"/>
            <a:ext cx="633413" cy="65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D458BFBD-6729-45FE-9BDB-3D7BE9C633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800000" y="2700000"/>
            <a:ext cx="633600" cy="655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9F100CAD-08EA-4986-AA31-BCAFBDB933C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800000" y="4140000"/>
            <a:ext cx="633412" cy="655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6B78023D-A070-41FB-9E19-79DACCC1C4C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800000" y="5637600"/>
            <a:ext cx="633412" cy="65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CB59E74-D768-4298-8EAF-C21EC0146E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520000" y="2700001"/>
            <a:ext cx="3988800" cy="27419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2000" cap="all" baseline="0">
                <a:latin typeface="Nunito SemiBold" pitchFamily="2" charset="0"/>
              </a:defRPr>
            </a:lvl1pPr>
          </a:lstStyle>
          <a:p>
            <a:r>
              <a:rPr lang="fr-BE" dirty="0"/>
              <a:t>TRISTIQUE MAGNA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986DF9CB-3782-4C57-83B7-B916A2BFC5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520000" y="4140000"/>
            <a:ext cx="3988800" cy="331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Nunito SemiBold" pitchFamily="2" charset="0"/>
              </a:defRPr>
            </a:lvl1pPr>
          </a:lstStyle>
          <a:p>
            <a:r>
              <a:rPr lang="fr-BE" dirty="0"/>
              <a:t>INTEGER ENIM NEQUE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8CF4AA8C-E878-4014-A3AA-39B7BD29802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0676" y="4140000"/>
            <a:ext cx="3780000" cy="3331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baseline="0">
                <a:latin typeface="Nunito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BE" dirty="0"/>
              <a:t>SED VULPUTATE ODIO UT</a:t>
            </a:r>
          </a:p>
          <a:p>
            <a:pPr lvl="0"/>
            <a:r>
              <a:rPr lang="fr-FR" dirty="0"/>
              <a:t>les styles du texte du masque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7B094FF1-CEB8-4D87-9426-9CCEEBB626F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0676" y="5636430"/>
            <a:ext cx="3780000" cy="331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Nunito SemiBold" pitchFamily="2" charset="0"/>
              </a:defRPr>
            </a:lvl1pPr>
          </a:lstStyle>
          <a:p>
            <a:r>
              <a:rPr lang="fr-BE" dirty="0"/>
              <a:t>ALIQUET ENIM TORTOR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E1F84DC6-A4F6-4BDD-A6B8-DDC1F59313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520000" y="5637600"/>
            <a:ext cx="3988800" cy="331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Nunito SemiBold" pitchFamily="2" charset="0"/>
              </a:defRPr>
            </a:lvl1pPr>
          </a:lstStyle>
          <a:p>
            <a:r>
              <a:rPr lang="fr-BE" dirty="0"/>
              <a:t>ALIQUAM MALESUADA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216B1F9-8BDF-42F2-A899-AB530C673E7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70676" y="4399200"/>
            <a:ext cx="378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Nunito Light" pitchFamily="2" charset="0"/>
              </a:defRPr>
            </a:lvl1pPr>
          </a:lstStyle>
          <a:p>
            <a:r>
              <a:rPr lang="fr-BE" dirty="0" err="1"/>
              <a:t>Enim</a:t>
            </a:r>
            <a:r>
              <a:rPr lang="fr-BE" dirty="0"/>
              <a:t> </a:t>
            </a:r>
            <a:r>
              <a:rPr lang="fr-BE" dirty="0" err="1"/>
              <a:t>blandit</a:t>
            </a:r>
            <a:r>
              <a:rPr lang="fr-BE" dirty="0"/>
              <a:t> </a:t>
            </a:r>
            <a:r>
              <a:rPr lang="fr-BE" dirty="0" err="1"/>
              <a:t>volutpat</a:t>
            </a:r>
            <a:r>
              <a:rPr lang="fr-BE" dirty="0"/>
              <a:t> </a:t>
            </a:r>
            <a:r>
              <a:rPr lang="fr-BE" dirty="0" err="1"/>
              <a:t>maecenas</a:t>
            </a:r>
            <a:r>
              <a:rPr lang="fr-BE" dirty="0"/>
              <a:t>.</a:t>
            </a:r>
          </a:p>
          <a:p>
            <a:r>
              <a:rPr lang="fr-BE" dirty="0"/>
              <a:t>At </a:t>
            </a:r>
            <a:r>
              <a:rPr lang="fr-BE" dirty="0" err="1"/>
              <a:t>augue</a:t>
            </a:r>
            <a:r>
              <a:rPr lang="fr-BE" dirty="0"/>
              <a:t> </a:t>
            </a:r>
            <a:r>
              <a:rPr lang="fr-BE" dirty="0" err="1"/>
              <a:t>eget</a:t>
            </a:r>
            <a:r>
              <a:rPr lang="fr-BE" dirty="0"/>
              <a:t> </a:t>
            </a:r>
            <a:r>
              <a:rPr lang="fr-BE" dirty="0" err="1"/>
              <a:t>arcu</a:t>
            </a:r>
            <a:r>
              <a:rPr lang="fr-BE" dirty="0"/>
              <a:t> dictum </a:t>
            </a:r>
            <a:r>
              <a:rPr lang="fr-BE" dirty="0" err="1"/>
              <a:t>varius</a:t>
            </a:r>
            <a:r>
              <a:rPr lang="fr-BE" dirty="0"/>
              <a:t>.</a:t>
            </a:r>
          </a:p>
          <a:p>
            <a:r>
              <a:rPr lang="fr-BE" dirty="0"/>
              <a:t>A </a:t>
            </a:r>
            <a:r>
              <a:rPr lang="fr-BE" dirty="0" err="1"/>
              <a:t>pellentesque</a:t>
            </a:r>
            <a:r>
              <a:rPr lang="fr-BE" dirty="0"/>
              <a:t> </a:t>
            </a:r>
            <a:r>
              <a:rPr lang="fr-BE" dirty="0" err="1"/>
              <a:t>sit</a:t>
            </a:r>
            <a:r>
              <a:rPr lang="fr-BE" dirty="0"/>
              <a:t> </a:t>
            </a:r>
            <a:r>
              <a:rPr lang="fr-BE" dirty="0" err="1"/>
              <a:t>amet</a:t>
            </a:r>
            <a:r>
              <a:rPr lang="fr-BE" dirty="0"/>
              <a:t> </a:t>
            </a:r>
            <a:r>
              <a:rPr lang="fr-BE" dirty="0" err="1"/>
              <a:t>porttitor</a:t>
            </a:r>
            <a:r>
              <a:rPr lang="fr-BE" dirty="0"/>
              <a:t>.</a:t>
            </a:r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B8C1DCA0-B7DD-4696-9CF5-0775B545DF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676" y="5896800"/>
            <a:ext cx="3780000" cy="9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Nunito Light" pitchFamily="2" charset="0"/>
              </a:defRPr>
            </a:lvl1pPr>
          </a:lstStyle>
          <a:p>
            <a:r>
              <a:rPr lang="fr-BE" dirty="0"/>
              <a:t>At </a:t>
            </a:r>
            <a:r>
              <a:rPr lang="fr-BE" dirty="0" err="1"/>
              <a:t>auctor</a:t>
            </a:r>
            <a:r>
              <a:rPr lang="fr-BE" dirty="0"/>
              <a:t> </a:t>
            </a:r>
            <a:r>
              <a:rPr lang="fr-BE" dirty="0" err="1"/>
              <a:t>urna</a:t>
            </a:r>
            <a:r>
              <a:rPr lang="fr-BE" dirty="0"/>
              <a:t> nunc id cursus.</a:t>
            </a:r>
          </a:p>
          <a:p>
            <a:r>
              <a:rPr lang="fr-BE" dirty="0" err="1"/>
              <a:t>Adipiscing</a:t>
            </a:r>
            <a:r>
              <a:rPr lang="fr-BE" dirty="0"/>
              <a:t> </a:t>
            </a:r>
            <a:r>
              <a:rPr lang="fr-BE" dirty="0" err="1"/>
              <a:t>elit</a:t>
            </a:r>
            <a:r>
              <a:rPr lang="fr-BE" dirty="0"/>
              <a:t> </a:t>
            </a:r>
            <a:r>
              <a:rPr lang="fr-BE" dirty="0" err="1"/>
              <a:t>pellentesque</a:t>
            </a:r>
            <a:r>
              <a:rPr lang="fr-BE" dirty="0"/>
              <a:t> habitant.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5A42B8-8AA8-47E0-8322-5DF034F852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520488" y="2959200"/>
            <a:ext cx="3987242" cy="9000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Nunito Light" pitchFamily="2" charset="0"/>
              </a:defRPr>
            </a:lvl1pPr>
          </a:lstStyle>
          <a:p>
            <a:r>
              <a:rPr lang="fr-BE" dirty="0" err="1"/>
              <a:t>Sit</a:t>
            </a:r>
            <a:r>
              <a:rPr lang="fr-BE" dirty="0"/>
              <a:t> </a:t>
            </a:r>
            <a:r>
              <a:rPr lang="fr-BE" dirty="0" err="1"/>
              <a:t>amet</a:t>
            </a:r>
            <a:r>
              <a:rPr lang="fr-BE" dirty="0"/>
              <a:t> </a:t>
            </a:r>
            <a:r>
              <a:rPr lang="fr-BE" dirty="0" err="1"/>
              <a:t>purus</a:t>
            </a:r>
            <a:r>
              <a:rPr lang="fr-BE" dirty="0"/>
              <a:t> </a:t>
            </a:r>
            <a:r>
              <a:rPr lang="fr-BE" dirty="0" err="1"/>
              <a:t>gravida</a:t>
            </a:r>
            <a:r>
              <a:rPr lang="fr-BE" dirty="0"/>
              <a:t>. </a:t>
            </a:r>
            <a:r>
              <a:rPr lang="fr-BE" dirty="0" err="1"/>
              <a:t>Faucibus</a:t>
            </a:r>
            <a:r>
              <a:rPr lang="fr-BE" dirty="0"/>
              <a:t> a</a:t>
            </a:r>
          </a:p>
          <a:p>
            <a:r>
              <a:rPr lang="fr-BE" dirty="0" err="1"/>
              <a:t>pellentesque</a:t>
            </a:r>
            <a:r>
              <a:rPr lang="fr-BE" dirty="0"/>
              <a:t> </a:t>
            </a:r>
            <a:r>
              <a:rPr lang="fr-BE" dirty="0" err="1"/>
              <a:t>sit</a:t>
            </a:r>
            <a:r>
              <a:rPr lang="fr-BE" dirty="0"/>
              <a:t> </a:t>
            </a:r>
            <a:r>
              <a:rPr lang="fr-BE" dirty="0" err="1"/>
              <a:t>amet</a:t>
            </a:r>
            <a:r>
              <a:rPr lang="fr-BE" dirty="0"/>
              <a:t>. Sed </a:t>
            </a:r>
            <a:r>
              <a:rPr lang="fr-BE" dirty="0" err="1"/>
              <a:t>elementum</a:t>
            </a:r>
            <a:endParaRPr lang="fr-BE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ECB82A8-84B2-429F-87CB-5036DDBAB8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520488" y="4399200"/>
            <a:ext cx="3988800" cy="9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Nunito Light" pitchFamily="2" charset="0"/>
              </a:defRPr>
            </a:lvl1pPr>
          </a:lstStyle>
          <a:p>
            <a:r>
              <a:rPr lang="fr-BE" dirty="0" err="1"/>
              <a:t>Volutpat</a:t>
            </a:r>
            <a:r>
              <a:rPr lang="fr-BE" dirty="0"/>
              <a:t> </a:t>
            </a:r>
            <a:r>
              <a:rPr lang="fr-BE" dirty="0" err="1"/>
              <a:t>ac</a:t>
            </a:r>
            <a:r>
              <a:rPr lang="fr-BE" dirty="0"/>
              <a:t>. </a:t>
            </a:r>
            <a:r>
              <a:rPr lang="fr-BE" dirty="0" err="1"/>
              <a:t>Ultricies</a:t>
            </a:r>
            <a:r>
              <a:rPr lang="fr-BE" dirty="0"/>
              <a:t> mi </a:t>
            </a:r>
            <a:r>
              <a:rPr lang="fr-BE" dirty="0" err="1"/>
              <a:t>eget</a:t>
            </a:r>
            <a:r>
              <a:rPr lang="fr-BE" dirty="0"/>
              <a:t> </a:t>
            </a:r>
            <a:r>
              <a:rPr lang="fr-BE" dirty="0" err="1"/>
              <a:t>mauris</a:t>
            </a:r>
            <a:endParaRPr lang="fr-BE" dirty="0"/>
          </a:p>
          <a:p>
            <a:r>
              <a:rPr lang="fr-BE" dirty="0" err="1"/>
              <a:t>pharetra</a:t>
            </a:r>
            <a:r>
              <a:rPr lang="fr-BE" dirty="0"/>
              <a:t>. </a:t>
            </a:r>
            <a:r>
              <a:rPr lang="fr-BE" dirty="0" err="1"/>
              <a:t>Quis</a:t>
            </a:r>
            <a:r>
              <a:rPr lang="fr-BE" dirty="0"/>
              <a:t> </a:t>
            </a:r>
            <a:r>
              <a:rPr lang="fr-BE" dirty="0" err="1"/>
              <a:t>auctor</a:t>
            </a:r>
            <a:r>
              <a:rPr lang="fr-BE" dirty="0"/>
              <a:t> </a:t>
            </a:r>
            <a:r>
              <a:rPr lang="fr-BE" dirty="0" err="1"/>
              <a:t>elit</a:t>
            </a:r>
            <a:r>
              <a:rPr lang="fr-BE" dirty="0"/>
              <a:t> </a:t>
            </a:r>
            <a:r>
              <a:rPr lang="fr-BE" dirty="0" err="1"/>
              <a:t>sed</a:t>
            </a:r>
            <a:r>
              <a:rPr lang="fr-BE" dirty="0"/>
              <a:t> </a:t>
            </a:r>
            <a:r>
              <a:rPr lang="fr-BE" dirty="0" err="1"/>
              <a:t>vulputate</a:t>
            </a:r>
            <a:r>
              <a:rPr lang="fr-BE" dirty="0"/>
              <a:t>.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7AD28F8-240D-4BF1-86DD-BAEEC53C0D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520487" y="5896800"/>
            <a:ext cx="3988800" cy="90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Nunito Light" pitchFamily="2" charset="0"/>
              </a:defRPr>
            </a:lvl1pPr>
          </a:lstStyle>
          <a:p>
            <a:r>
              <a:rPr lang="fr-BE" dirty="0" err="1"/>
              <a:t>Pellentesque</a:t>
            </a:r>
            <a:r>
              <a:rPr lang="fr-BE" dirty="0"/>
              <a:t> diam </a:t>
            </a:r>
            <a:r>
              <a:rPr lang="fr-BE" dirty="0" err="1"/>
              <a:t>volutpatcommodo</a:t>
            </a:r>
            <a:r>
              <a:rPr lang="fr-BE" dirty="0"/>
              <a:t> </a:t>
            </a:r>
            <a:r>
              <a:rPr lang="fr-BE" dirty="0" err="1"/>
              <a:t>sed</a:t>
            </a:r>
            <a:r>
              <a:rPr lang="fr-BE" dirty="0"/>
              <a:t> </a:t>
            </a:r>
            <a:r>
              <a:rPr lang="fr-BE" dirty="0" err="1"/>
              <a:t>egestas</a:t>
            </a:r>
            <a:r>
              <a:rPr lang="fr-BE" dirty="0"/>
              <a:t>. A </a:t>
            </a:r>
            <a:r>
              <a:rPr lang="fr-BE" dirty="0" err="1"/>
              <a:t>cras</a:t>
            </a:r>
            <a:r>
              <a:rPr lang="fr-BE" dirty="0"/>
              <a:t> semper </a:t>
            </a:r>
            <a:r>
              <a:rPr lang="fr-BE" dirty="0" err="1"/>
              <a:t>auctor</a:t>
            </a:r>
            <a:r>
              <a:rPr lang="fr-BE" dirty="0"/>
              <a:t> </a:t>
            </a:r>
            <a:r>
              <a:rPr lang="fr-BE" dirty="0" err="1"/>
              <a:t>neque</a:t>
            </a:r>
            <a:r>
              <a:rPr lang="fr-BE" dirty="0"/>
              <a:t> vitae </a:t>
            </a:r>
            <a:r>
              <a:rPr lang="fr-BE" dirty="0" err="1"/>
              <a:t>tempus</a:t>
            </a:r>
            <a:r>
              <a:rPr lang="fr-BE" dirty="0"/>
              <a:t>. </a:t>
            </a:r>
            <a:r>
              <a:rPr lang="fr-BE" dirty="0" err="1"/>
              <a:t>Ornare</a:t>
            </a:r>
            <a:r>
              <a:rPr lang="fr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9028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 photo_pic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C1D00C-61BE-41B6-9CC4-2F47310CB0F5}"/>
              </a:ext>
            </a:extLst>
          </p:cNvPr>
          <p:cNvSpPr/>
          <p:nvPr userDrawn="1"/>
        </p:nvSpPr>
        <p:spPr>
          <a:xfrm>
            <a:off x="0" y="1312690"/>
            <a:ext cx="255600" cy="3482694"/>
          </a:xfrm>
          <a:prstGeom prst="rect">
            <a:avLst/>
          </a:prstGeom>
          <a:solidFill>
            <a:srgbClr val="5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62" dirty="0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08F2DBBD-1767-4E45-BFF3-E8BA278BFC0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0000" y="5328000"/>
            <a:ext cx="4320000" cy="25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5A6B499-0625-4AF4-B1FC-CEDF4FA13E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44000" y="1260000"/>
            <a:ext cx="1188000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FE3B56E-611E-4582-B5B0-E43EE628B45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524000" y="1260000"/>
            <a:ext cx="1188000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952DFD41-1277-4CA2-98E6-74F560C075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240000" y="1260000"/>
            <a:ext cx="1188000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2"/>
            </a:lvl1pPr>
          </a:lstStyle>
          <a:p>
            <a:endParaRPr lang="fr-BE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8CF4AA8C-E878-4014-A3AA-39B7BD29802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5154" y="2844000"/>
            <a:ext cx="4140001" cy="3331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rgbClr val="1B2838"/>
                </a:solidFill>
                <a:latin typeface="Nunito SemiBold" pitchFamily="2" charset="0"/>
              </a:defRPr>
            </a:lvl1pPr>
          </a:lstStyle>
          <a:p>
            <a:pPr lvl="0"/>
            <a:r>
              <a:rPr lang="fr-FR" dirty="0"/>
              <a:t>TITRE /TITEL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7B094FF1-CEB8-4D87-9426-9CCEEBB626F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71805" y="2844000"/>
            <a:ext cx="4140000" cy="33179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rgbClr val="1B2838"/>
                </a:solidFill>
                <a:latin typeface="Nunito SemiBold" pitchFamily="2" charset="0"/>
              </a:defRPr>
            </a:lvl1pPr>
          </a:lstStyle>
          <a:p>
            <a:pPr lvl="0"/>
            <a:r>
              <a:rPr lang="fr-FR" dirty="0"/>
              <a:t>TITRE /TITEL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216B1F9-8BDF-42F2-A899-AB530C673E7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55153" y="3204808"/>
            <a:ext cx="4140001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2838"/>
                </a:solidFill>
                <a:latin typeface="Nunito Light" pitchFamily="2" charset="0"/>
              </a:defRPr>
            </a:lvl1pPr>
          </a:lstStyle>
          <a:p>
            <a:pPr lvl="0"/>
            <a:r>
              <a:rPr lang="fr-FR" dirty="0"/>
              <a:t>Texte / </a:t>
            </a:r>
            <a:r>
              <a:rPr lang="fr-FR" dirty="0" err="1"/>
              <a:t>tekst</a:t>
            </a:r>
            <a:endParaRPr lang="fr-FR" dirty="0"/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B8C1DCA0-B7DD-4696-9CF5-0775B545DF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71804" y="3204808"/>
            <a:ext cx="4139999" cy="9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2838"/>
                </a:solidFill>
                <a:latin typeface="Nunito Light" pitchFamily="2" charset="0"/>
              </a:defRPr>
            </a:lvl1pPr>
          </a:lstStyle>
          <a:p>
            <a:pPr lvl="0"/>
            <a:r>
              <a:rPr lang="fr-FR" dirty="0"/>
              <a:t>Texte / </a:t>
            </a:r>
            <a:r>
              <a:rPr lang="fr-FR" dirty="0" err="1"/>
              <a:t>tekst</a:t>
            </a:r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2C27718-16D2-4687-8644-BE310946B34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940000" y="5328000"/>
            <a:ext cx="4319588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A349635-AD4B-4E10-9763-E7C9B357E7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620000" y="5328000"/>
            <a:ext cx="4486275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2668E9F-0ECE-4BDA-B6D8-D8BD8A2DFB7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862100" y="2843213"/>
            <a:ext cx="3952875" cy="3619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2838"/>
                </a:solidFill>
                <a:latin typeface="Nunito SemiBold" pitchFamily="2" charset="0"/>
              </a:defRPr>
            </a:lvl1pPr>
          </a:lstStyle>
          <a:p>
            <a:pPr lvl="0"/>
            <a:r>
              <a:rPr lang="fr-FR" dirty="0"/>
              <a:t>TITRE /TITEL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E43F33E-3A82-464A-A556-6B02CF548A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61675" y="3205163"/>
            <a:ext cx="3952875" cy="9001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2838"/>
                </a:solidFill>
                <a:latin typeface="Nunito Light" pitchFamily="2" charset="0"/>
              </a:defRPr>
            </a:lvl1pPr>
          </a:lstStyle>
          <a:p>
            <a:pPr lvl="0"/>
            <a:r>
              <a:rPr lang="fr-FR" dirty="0"/>
              <a:t>Texte / </a:t>
            </a:r>
            <a:r>
              <a:rPr lang="fr-FR" dirty="0" err="1"/>
              <a:t>tekst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182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  <p15:guide id="3" pos="2148">
          <p15:clr>
            <a:srgbClr val="FBAE40"/>
          </p15:clr>
        </p15:guide>
        <p15:guide id="4" pos="8091">
          <p15:clr>
            <a:srgbClr val="FBAE40"/>
          </p15:clr>
        </p15:guide>
        <p15:guide id="5" pos="806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5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85FE784-5385-4CB9-ACE4-0EE768AE5E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99535" y="0"/>
            <a:ext cx="9648000" cy="38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0AF52B1F-AC84-41A7-9282-46CD10967E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42400" y="3999600"/>
            <a:ext cx="3132000" cy="38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1587A10A-72E8-4DA9-BE47-88B8EA0D6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04000" y="3999600"/>
            <a:ext cx="3132000" cy="38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171B9B2-CBBD-48B3-A3A7-924E752412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8800" y="3999600"/>
            <a:ext cx="3132000" cy="38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36D6D18-A3DA-4D7C-89DB-E8A36BAB66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13" y="0"/>
            <a:ext cx="6444000" cy="78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224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5 photos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0AF52B1F-AC84-41A7-9282-46CD10967E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42400" y="3999600"/>
            <a:ext cx="3132000" cy="38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1587A10A-72E8-4DA9-BE47-88B8EA0D6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04000" y="3999600"/>
            <a:ext cx="3132000" cy="38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171B9B2-CBBD-48B3-A3A7-924E752412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8800" y="3999600"/>
            <a:ext cx="3132000" cy="38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36D6D18-A3DA-4D7C-89DB-E8A36BAB66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13" y="0"/>
            <a:ext cx="6444000" cy="78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74E2D1-A9AE-4159-A557-A73B90BDAE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0000" y="1512000"/>
            <a:ext cx="8959850" cy="1803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1B2838"/>
                </a:solidFill>
                <a:latin typeface="Nunito SemiBold" pitchFamily="2" charset="0"/>
              </a:defRPr>
            </a:lvl1pPr>
          </a:lstStyle>
          <a:p>
            <a:r>
              <a:rPr lang="fr-BE" dirty="0"/>
              <a:t>Exemple agencement photos illustratives </a:t>
            </a:r>
            <a:br>
              <a:rPr lang="fr-BE" dirty="0"/>
            </a:br>
            <a:r>
              <a:rPr lang="fr-BE" dirty="0" err="1"/>
              <a:t>Voorbeeld</a:t>
            </a:r>
            <a:r>
              <a:rPr lang="fr-BE" dirty="0"/>
              <a:t> </a:t>
            </a:r>
            <a:r>
              <a:rPr lang="fr-BE" dirty="0" err="1"/>
              <a:t>compositie</a:t>
            </a:r>
            <a:r>
              <a:rPr lang="fr-BE" dirty="0"/>
              <a:t> </a:t>
            </a:r>
            <a:r>
              <a:rPr lang="fr-BE" dirty="0" err="1"/>
              <a:t>illustratieve</a:t>
            </a:r>
            <a:r>
              <a:rPr lang="fr-BE" dirty="0"/>
              <a:t> </a:t>
            </a:r>
            <a:r>
              <a:rPr lang="fr-BE" dirty="0" err="1"/>
              <a:t>foto’s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058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5 photo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85FE784-5385-4CB9-ACE4-0EE768AE5E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2000" y="0"/>
            <a:ext cx="3150000" cy="78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0AF52B1F-AC84-41A7-9282-46CD10967E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28000" y="0"/>
            <a:ext cx="3150000" cy="78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1587A10A-72E8-4DA9-BE47-88B8EA0D6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04000" y="0"/>
            <a:ext cx="3150000" cy="78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171B9B2-CBBD-48B3-A3A7-924E752412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76000" y="0"/>
            <a:ext cx="3150000" cy="78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36D6D18-A3DA-4D7C-89DB-E8A36BAB66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50000" cy="78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5715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5 photos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85FE784-5385-4CB9-ACE4-0EE768AE5E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48186" y="0"/>
            <a:ext cx="4798800" cy="38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1587A10A-72E8-4DA9-BE47-88B8EA0D6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48199" y="3999600"/>
            <a:ext cx="4798800" cy="38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36D6D18-A3DA-4D7C-89DB-E8A36BAB66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9514" y="0"/>
            <a:ext cx="6372000" cy="78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0AF52B1F-AC84-41A7-9282-46CD10967E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798800" cy="38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171B9B2-CBBD-48B3-A3A7-924E752412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987243"/>
            <a:ext cx="4798800" cy="38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83388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9">
            <a:extLst>
              <a:ext uri="{FF2B5EF4-FFF2-40B4-BE49-F238E27FC236}">
                <a16:creationId xmlns:a16="http://schemas.microsoft.com/office/drawing/2014/main" id="{C47E4E94-F751-6640-8A5C-C56DA12708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47324"/>
            <a:ext cx="16254413" cy="8452294"/>
          </a:xfrm>
          <a:prstGeom prst="rect">
            <a:avLst/>
          </a:prstGeom>
        </p:spPr>
      </p:pic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AD7CEB42-B3EC-7D4D-AD26-665E732139A8}"/>
              </a:ext>
            </a:extLst>
          </p:cNvPr>
          <p:cNvSpPr txBox="1">
            <a:spLocks/>
          </p:cNvSpPr>
          <p:nvPr userDrawn="1"/>
        </p:nvSpPr>
        <p:spPr>
          <a:xfrm>
            <a:off x="2904457" y="7579565"/>
            <a:ext cx="10440000" cy="360000"/>
          </a:xfrm>
          <a:prstGeom prst="rect">
            <a:avLst/>
          </a:prstGeom>
        </p:spPr>
        <p:txBody>
          <a:bodyPr/>
          <a:lstStyle>
            <a:lvl1pPr marL="236532" indent="-236532" algn="l" defTabSz="946130" rtl="0" eaLnBrk="1" latinLnBrk="0" hangingPunct="1">
              <a:lnSpc>
                <a:spcPct val="90000"/>
              </a:lnSpc>
              <a:spcBef>
                <a:spcPts val="1035"/>
              </a:spcBef>
              <a:buFont typeface="Arial" panose="020B0604020202020204" pitchFamily="34" charset="0"/>
              <a:buChar char="•"/>
              <a:defRPr sz="2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9597" indent="-236532" algn="l" defTabSz="94613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2662" indent="-236532" algn="l" defTabSz="94613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5727" indent="-236532" algn="l" defTabSz="94613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8792" indent="-236532" algn="l" defTabSz="94613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1857" indent="-236532" algn="l" defTabSz="94613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4921" indent="-236532" algn="l" defTabSz="94613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7986" indent="-236532" algn="l" defTabSz="94613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1051" indent="-236532" algn="l" defTabSz="94613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Name &amp; date</a:t>
            </a:r>
          </a:p>
        </p:txBody>
      </p:sp>
    </p:spTree>
    <p:extLst>
      <p:ext uri="{BB962C8B-B14F-4D97-AF65-F5344CB8AC3E}">
        <p14:creationId xmlns:p14="http://schemas.microsoft.com/office/powerpoint/2010/main" val="281808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46130" rtl="0" eaLnBrk="1" latinLnBrk="0" hangingPunct="1">
        <a:lnSpc>
          <a:spcPct val="90000"/>
        </a:lnSpc>
        <a:spcBef>
          <a:spcPct val="0"/>
        </a:spcBef>
        <a:buNone/>
        <a:defRPr sz="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532" indent="-236532" algn="l" defTabSz="946130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2897" kern="1200">
          <a:solidFill>
            <a:schemeClr val="tx1"/>
          </a:solidFill>
          <a:latin typeface="+mn-lt"/>
          <a:ea typeface="+mn-ea"/>
          <a:cs typeface="+mn-cs"/>
        </a:defRPr>
      </a:lvl1pPr>
      <a:lvl2pPr marL="709597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3" kern="1200">
          <a:solidFill>
            <a:schemeClr val="tx1"/>
          </a:solidFill>
          <a:latin typeface="+mn-lt"/>
          <a:ea typeface="+mn-ea"/>
          <a:cs typeface="+mn-cs"/>
        </a:defRPr>
      </a:lvl2pPr>
      <a:lvl3pPr marL="1182662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3pPr>
      <a:lvl4pPr marL="1655727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4pPr>
      <a:lvl5pPr marL="2128792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5pPr>
      <a:lvl6pPr marL="2601857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6pPr>
      <a:lvl7pPr marL="3074921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7pPr>
      <a:lvl8pPr marL="3547986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8pPr>
      <a:lvl9pPr marL="4021051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1pPr>
      <a:lvl2pPr marL="473065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2pPr>
      <a:lvl3pPr marL="946130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3pPr>
      <a:lvl4pPr marL="1419195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4pPr>
      <a:lvl5pPr marL="1892259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5pPr>
      <a:lvl6pPr marL="2365324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6pPr>
      <a:lvl7pPr marL="2838389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7pPr>
      <a:lvl8pPr marL="3311454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8pPr>
      <a:lvl9pPr marL="3784519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FB6BDCF-1EA8-4EEB-BFA3-C343754E382B}"/>
              </a:ext>
            </a:extLst>
          </p:cNvPr>
          <p:cNvSpPr txBox="1">
            <a:spLocks/>
          </p:cNvSpPr>
          <p:nvPr userDrawn="1"/>
        </p:nvSpPr>
        <p:spPr>
          <a:xfrm>
            <a:off x="14004759" y="8568001"/>
            <a:ext cx="1912810" cy="399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rgbClr val="096077"/>
                </a:solidFill>
                <a:latin typeface="Nunito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1F1EFD-1ADF-4A59-A3FF-906A38CDE224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65414E-A013-4B45-B64B-261BFC81EFB3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8388000"/>
            <a:ext cx="367820" cy="39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B0F9A1-C3C3-4E0A-BC46-20B7877D024A}"/>
              </a:ext>
            </a:extLst>
          </p:cNvPr>
          <p:cNvSpPr/>
          <p:nvPr userDrawn="1"/>
        </p:nvSpPr>
        <p:spPr>
          <a:xfrm>
            <a:off x="0" y="1258028"/>
            <a:ext cx="255600" cy="3600000"/>
          </a:xfrm>
          <a:prstGeom prst="rect">
            <a:avLst/>
          </a:prstGeom>
          <a:solidFill>
            <a:srgbClr val="5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62" dirty="0"/>
          </a:p>
        </p:txBody>
      </p:sp>
    </p:spTree>
    <p:extLst>
      <p:ext uri="{BB962C8B-B14F-4D97-AF65-F5344CB8AC3E}">
        <p14:creationId xmlns:p14="http://schemas.microsoft.com/office/powerpoint/2010/main" val="201680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39" r:id="rId2"/>
    <p:sldLayoutId id="2147483716" r:id="rId3"/>
    <p:sldLayoutId id="2147483740" r:id="rId4"/>
    <p:sldLayoutId id="2147483728" r:id="rId5"/>
    <p:sldLayoutId id="2147483741" r:id="rId6"/>
    <p:sldLayoutId id="2147483742" r:id="rId7"/>
    <p:sldLayoutId id="2147483743" r:id="rId8"/>
    <p:sldLayoutId id="2147483747" r:id="rId9"/>
    <p:sldLayoutId id="2147483776" r:id="rId10"/>
    <p:sldLayoutId id="2147483773" r:id="rId11"/>
    <p:sldLayoutId id="2147483774" r:id="rId12"/>
    <p:sldLayoutId id="2147483775" r:id="rId13"/>
    <p:sldLayoutId id="2147483748" r:id="rId14"/>
    <p:sldLayoutId id="2147483744" r:id="rId15"/>
    <p:sldLayoutId id="2147483750" r:id="rId16"/>
    <p:sldLayoutId id="2147483749" r:id="rId17"/>
    <p:sldLayoutId id="2147483751" r:id="rId18"/>
    <p:sldLayoutId id="2147483752" r:id="rId19"/>
    <p:sldLayoutId id="2147483753" r:id="rId20"/>
    <p:sldLayoutId id="2147483756" r:id="rId21"/>
    <p:sldLayoutId id="214748377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D838A534-F808-4667-ACB3-1943238918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269" y="7650112"/>
            <a:ext cx="2809875" cy="1123495"/>
          </a:xfrm>
          <a:prstGeom prst="rect">
            <a:avLst/>
          </a:prstGeom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C439325-31B4-48E0-B7BC-F2BB39C1AB45}"/>
              </a:ext>
            </a:extLst>
          </p:cNvPr>
          <p:cNvSpPr txBox="1">
            <a:spLocks/>
          </p:cNvSpPr>
          <p:nvPr userDrawn="1"/>
        </p:nvSpPr>
        <p:spPr>
          <a:xfrm>
            <a:off x="14004759" y="8568001"/>
            <a:ext cx="1912810" cy="399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rgbClr val="096077"/>
                </a:solidFill>
                <a:latin typeface="Nunito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1F1EFD-1ADF-4A59-A3FF-906A38CDE224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4028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46130" rtl="0" eaLnBrk="1" latinLnBrk="0" hangingPunct="1">
        <a:lnSpc>
          <a:spcPct val="90000"/>
        </a:lnSpc>
        <a:spcBef>
          <a:spcPct val="0"/>
        </a:spcBef>
        <a:buNone/>
        <a:defRPr sz="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532" indent="-236532" algn="l" defTabSz="946130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2897" kern="1200">
          <a:solidFill>
            <a:schemeClr val="tx1"/>
          </a:solidFill>
          <a:latin typeface="+mn-lt"/>
          <a:ea typeface="+mn-ea"/>
          <a:cs typeface="+mn-cs"/>
        </a:defRPr>
      </a:lvl1pPr>
      <a:lvl2pPr marL="709597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3" kern="1200">
          <a:solidFill>
            <a:schemeClr val="tx1"/>
          </a:solidFill>
          <a:latin typeface="+mn-lt"/>
          <a:ea typeface="+mn-ea"/>
          <a:cs typeface="+mn-cs"/>
        </a:defRPr>
      </a:lvl2pPr>
      <a:lvl3pPr marL="1182662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3pPr>
      <a:lvl4pPr marL="1655727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4pPr>
      <a:lvl5pPr marL="2128792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5pPr>
      <a:lvl6pPr marL="2601857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6pPr>
      <a:lvl7pPr marL="3074921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7pPr>
      <a:lvl8pPr marL="3547986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8pPr>
      <a:lvl9pPr marL="4021051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1pPr>
      <a:lvl2pPr marL="473065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2pPr>
      <a:lvl3pPr marL="946130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3pPr>
      <a:lvl4pPr marL="1419195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4pPr>
      <a:lvl5pPr marL="1892259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5pPr>
      <a:lvl6pPr marL="2365324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6pPr>
      <a:lvl7pPr marL="2838389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7pPr>
      <a:lvl8pPr marL="3311454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8pPr>
      <a:lvl9pPr marL="3784519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F55105-F89D-43ED-9B00-97E8ED1E519A}"/>
              </a:ext>
            </a:extLst>
          </p:cNvPr>
          <p:cNvSpPr/>
          <p:nvPr userDrawn="1"/>
        </p:nvSpPr>
        <p:spPr>
          <a:xfrm>
            <a:off x="14368" y="1260000"/>
            <a:ext cx="252000" cy="3348000"/>
          </a:xfrm>
          <a:prstGeom prst="rect">
            <a:avLst/>
          </a:prstGeom>
          <a:solidFill>
            <a:srgbClr val="5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FE0D84-E350-4A77-AF97-E1AA3D7E6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269" y="7650112"/>
            <a:ext cx="2809875" cy="112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439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46130" rtl="0" eaLnBrk="1" latinLnBrk="0" hangingPunct="1">
        <a:lnSpc>
          <a:spcPct val="90000"/>
        </a:lnSpc>
        <a:spcBef>
          <a:spcPct val="0"/>
        </a:spcBef>
        <a:buNone/>
        <a:defRPr sz="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532" indent="-236532" algn="l" defTabSz="946130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2897" kern="1200">
          <a:solidFill>
            <a:schemeClr val="tx1"/>
          </a:solidFill>
          <a:latin typeface="+mn-lt"/>
          <a:ea typeface="+mn-ea"/>
          <a:cs typeface="+mn-cs"/>
        </a:defRPr>
      </a:lvl1pPr>
      <a:lvl2pPr marL="709597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3" kern="1200">
          <a:solidFill>
            <a:schemeClr val="tx1"/>
          </a:solidFill>
          <a:latin typeface="+mn-lt"/>
          <a:ea typeface="+mn-ea"/>
          <a:cs typeface="+mn-cs"/>
        </a:defRPr>
      </a:lvl2pPr>
      <a:lvl3pPr marL="1182662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3pPr>
      <a:lvl4pPr marL="1655727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4pPr>
      <a:lvl5pPr marL="2128792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5pPr>
      <a:lvl6pPr marL="2601857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6pPr>
      <a:lvl7pPr marL="3074921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7pPr>
      <a:lvl8pPr marL="3547986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8pPr>
      <a:lvl9pPr marL="4021051" indent="-236532" algn="l" defTabSz="94613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1pPr>
      <a:lvl2pPr marL="473065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2pPr>
      <a:lvl3pPr marL="946130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3pPr>
      <a:lvl4pPr marL="1419195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4pPr>
      <a:lvl5pPr marL="1892259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5pPr>
      <a:lvl6pPr marL="2365324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6pPr>
      <a:lvl7pPr marL="2838389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7pPr>
      <a:lvl8pPr marL="3311454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8pPr>
      <a:lvl9pPr marL="3784519" algn="l" defTabSz="946130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51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ooruitmetdewijk.brussels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nement.brussels/pro/services-et-demandes/conseils-et-accompagnement/decouvrez-le-facilitateur-dechets-professionnels" TargetMode="External"/><Relationship Id="rId2" Type="http://schemas.openxmlformats.org/officeDocument/2006/relationships/hyperlink" Target="https://environnement.brussels/pro/gestion-environnementale/gerer-les-batiments-et-les-sites/valorisation-et-reduction-des-sous-produits-de-la-gestion-ecologique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recyclepro@environnement.brussel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vironnement.brussels/citoyen/nos-actions/projets-et-resultats/citizen-waste-une-recherche-action-pour-mieux-comprendre-les-performances-de-tri-des-dechets-des-menages-bruxellois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ecyclepro@environnement.brussels" TargetMode="External"/><Relationship Id="rId2" Type="http://schemas.openxmlformats.org/officeDocument/2006/relationships/hyperlink" Target="https://environnement.brussels/pro/gestion-environnementale/gerer-les-batiments-et-les-sites/valorisation-et-reduction-des-sous-produits-de-la-gestion-ecologique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.environnement.brussels/opac_css/elecfile/IF_Dechet_recyclage_Emaballage_FR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fostplus.be/fr/recycler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riffont@environnement.brussels" TargetMode="External"/><Relationship Id="rId2" Type="http://schemas.openxmlformats.org/officeDocument/2006/relationships/hyperlink" Target="mailto:agodeau@environnement.brussels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environnement.brussels/pro/services-et-demandes/conseils-et-accompagnement/mieux-trier-et-reduire-ses-dechets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nspironslequartier.brussel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B970468-027B-0549-B449-E42D5206E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348" y="0"/>
            <a:ext cx="10440000" cy="7920000"/>
          </a:xfrm>
          <a:prstGeom prst="rect">
            <a:avLst/>
          </a:prstGeom>
        </p:spPr>
        <p:txBody>
          <a:bodyPr/>
          <a:lstStyle/>
          <a:p>
            <a:r>
              <a:rPr lang="fr-BE" dirty="0"/>
              <a:t>Reduction des déchets &amp;</a:t>
            </a:r>
            <a:br>
              <a:rPr lang="fr-BE" dirty="0"/>
            </a:br>
            <a:r>
              <a:rPr lang="fr-BE" dirty="0"/>
              <a:t>logements sociaux</a:t>
            </a:r>
            <a:br>
              <a:rPr lang="fr-BE" dirty="0"/>
            </a:b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1E37F710-828D-F84C-BE19-FBDED01D8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1348" y="3589362"/>
            <a:ext cx="10440000" cy="1291778"/>
          </a:xfrm>
        </p:spPr>
        <p:txBody>
          <a:bodyPr>
            <a:normAutofit/>
          </a:bodyPr>
          <a:lstStyle/>
          <a:p>
            <a:r>
              <a:rPr lang="fr-FR" dirty="0"/>
              <a:t>Midi du logement social</a:t>
            </a:r>
          </a:p>
          <a:p>
            <a:r>
              <a:rPr lang="fr-FR" dirty="0"/>
              <a:t>1</a:t>
            </a:r>
            <a:r>
              <a:rPr lang="fr-FR" baseline="30000" dirty="0"/>
              <a:t>e</a:t>
            </a:r>
            <a:r>
              <a:rPr lang="fr-FR" dirty="0"/>
              <a:t> avril 2025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F923CB3A-2B0D-0441-B703-BF226E37CB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A828A9-562C-DE48-A302-5B954CFD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23/09/2024</a:t>
            </a:r>
          </a:p>
        </p:txBody>
      </p:sp>
    </p:spTree>
    <p:extLst>
      <p:ext uri="{BB962C8B-B14F-4D97-AF65-F5344CB8AC3E}">
        <p14:creationId xmlns:p14="http://schemas.microsoft.com/office/powerpoint/2010/main" val="41093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14676AF-DF49-DE72-5ADC-DB44A75C65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0475" y="1423303"/>
            <a:ext cx="7050768" cy="3295654"/>
          </a:xfrm>
        </p:spPr>
        <p:txBody>
          <a:bodyPr/>
          <a:lstStyle/>
          <a:p>
            <a:r>
              <a:rPr lang="nl-BE" dirty="0"/>
              <a:t>Doelgroep: </a:t>
            </a:r>
            <a:r>
              <a:rPr lang="nl-BE" b="1" dirty="0">
                <a:solidFill>
                  <a:srgbClr val="80BB3D"/>
                </a:solidFill>
              </a:rPr>
              <a:t>burgercollectieven</a:t>
            </a:r>
          </a:p>
          <a:p>
            <a:r>
              <a:rPr lang="nl-BE" dirty="0"/>
              <a:t>Meerdere thema’s (natuur, </a:t>
            </a:r>
            <a:r>
              <a:rPr lang="nl-BE" dirty="0" err="1"/>
              <a:t>Good</a:t>
            </a:r>
            <a:r>
              <a:rPr lang="nl-BE" dirty="0"/>
              <a:t> Food, mobiliteit ...), onder meer: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b="1" dirty="0"/>
              <a:t>spullenbibs </a:t>
            </a:r>
            <a:r>
              <a:rPr lang="nl-BE" dirty="0"/>
              <a:t>(</a:t>
            </a:r>
            <a:r>
              <a:rPr lang="nl-BE" dirty="0" err="1"/>
              <a:t>Cyclopousse</a:t>
            </a:r>
            <a:r>
              <a:rPr lang="nl-BE" dirty="0"/>
              <a:t> – En bord de </a:t>
            </a:r>
            <a:r>
              <a:rPr lang="nl-BE" dirty="0" err="1"/>
              <a:t>Soigne</a:t>
            </a:r>
            <a:r>
              <a:rPr lang="nl-BE" dirty="0"/>
              <a:t>, </a:t>
            </a:r>
            <a:r>
              <a:rPr lang="nl-BE" dirty="0" err="1"/>
              <a:t>Fietsbib</a:t>
            </a:r>
            <a:r>
              <a:rPr lang="nl-BE" dirty="0"/>
              <a:t> 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b="1" dirty="0" err="1"/>
              <a:t>wijkcomposteren</a:t>
            </a:r>
            <a:endParaRPr lang="fr-BE" dirty="0"/>
          </a:p>
          <a:p>
            <a:endParaRPr lang="fr-BE" dirty="0"/>
          </a:p>
          <a:p>
            <a:endParaRPr lang="fr-BE" sz="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E9995F-ED15-91C8-486E-70C5858A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Hulp voor collectieve projecten</a:t>
            </a:r>
            <a:endParaRPr lang="fr-BE" dirty="0"/>
          </a:p>
        </p:txBody>
      </p:sp>
      <p:pic>
        <p:nvPicPr>
          <p:cNvPr id="6" name="Image 5" descr="Une image contenant habits, texte, personne, mur&#10;&#10;Description générée automatiquement">
            <a:extLst>
              <a:ext uri="{FF2B5EF4-FFF2-40B4-BE49-F238E27FC236}">
                <a16:creationId xmlns:a16="http://schemas.microsoft.com/office/drawing/2014/main" id="{9A72D541-F2C4-C033-BCCF-4DDA69B68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0"/>
          <a:stretch/>
        </p:blipFill>
        <p:spPr>
          <a:xfrm>
            <a:off x="8669262" y="4572000"/>
            <a:ext cx="7502824" cy="3732336"/>
          </a:xfrm>
          <a:prstGeom prst="rect">
            <a:avLst/>
          </a:prstGeom>
        </p:spPr>
      </p:pic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EE782A3C-0000-65C2-3F8C-777DA23241A7}"/>
              </a:ext>
            </a:extLst>
          </p:cNvPr>
          <p:cNvSpPr txBox="1">
            <a:spLocks/>
          </p:cNvSpPr>
          <p:nvPr/>
        </p:nvSpPr>
        <p:spPr>
          <a:xfrm>
            <a:off x="1260475" y="4879821"/>
            <a:ext cx="6264020" cy="30972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800" dirty="0"/>
          </a:p>
          <a:p>
            <a:r>
              <a:rPr lang="nl-BE" dirty="0"/>
              <a:t>Bijdrage LB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financiële steun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begeleiding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/>
              <a:t>networking</a:t>
            </a:r>
            <a:endParaRPr lang="nl-BE" dirty="0"/>
          </a:p>
          <a:p>
            <a:endParaRPr lang="fr-BE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0BB6AE0-2CFE-84C8-E02A-75AD35B7A079}"/>
              </a:ext>
            </a:extLst>
          </p:cNvPr>
          <p:cNvSpPr txBox="1"/>
          <p:nvPr/>
        </p:nvSpPr>
        <p:spPr>
          <a:xfrm>
            <a:off x="9497860" y="3264325"/>
            <a:ext cx="5845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hlinkClick r:id="rId3"/>
              </a:rPr>
              <a:t>https://vooruitmetdewijk.brussels/</a:t>
            </a:r>
            <a:endParaRPr lang="fr-BE" sz="2800" dirty="0"/>
          </a:p>
          <a:p>
            <a:endParaRPr lang="fr-BE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32CE31-23C5-4C46-D0F1-49706B976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007" y="291053"/>
            <a:ext cx="3996660" cy="264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6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CA487D0-7D94-D0CC-F20F-31EDBB3DA1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0475" y="1094014"/>
            <a:ext cx="13154025" cy="6900863"/>
          </a:xfrm>
        </p:spPr>
        <p:txBody>
          <a:bodyPr/>
          <a:lstStyle/>
          <a:p>
            <a:r>
              <a:rPr lang="fr-BE" b="1" dirty="0">
                <a:solidFill>
                  <a:srgbClr val="1B2838"/>
                </a:solidFill>
                <a:latin typeface="Source Sans Pro" panose="020B0503030403020204" pitchFamily="34" charset="0"/>
              </a:rPr>
              <a:t>Pourquoi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1B2838"/>
                </a:solidFill>
                <a:latin typeface="Source Sans Pro" panose="020B0503030403020204" pitchFamily="34" charset="0"/>
              </a:rPr>
              <a:t>Gain financier </a:t>
            </a:r>
            <a:r>
              <a:rPr lang="fr-BE" dirty="0">
                <a:solidFill>
                  <a:srgbClr val="1B2838"/>
                </a:solidFill>
                <a:latin typeface="Source Sans Pro" panose="020B0503030403020204" pitchFamily="34" charset="0"/>
              </a:rPr>
              <a:t>à la clef dans le cas des communes (Projet Carbone)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B2838"/>
                </a:solidFill>
                <a:latin typeface="Source Sans Pro" panose="020B0503030403020204" pitchFamily="34" charset="0"/>
              </a:rPr>
              <a:t>Transposable pour les SISPs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1B2838"/>
                </a:solidFill>
                <a:latin typeface="Source Sans Pro" panose="020B0503030403020204" pitchFamily="34" charset="0"/>
              </a:rPr>
              <a:t>A télécharger : Retours d’expérience </a:t>
            </a:r>
            <a:r>
              <a:rPr lang="fr-BE" dirty="0">
                <a:solidFill>
                  <a:srgbClr val="1B2838"/>
                </a:solidFill>
                <a:latin typeface="Source Sans Pro" panose="020B0503030403020204" pitchFamily="34" charset="0"/>
              </a:rPr>
              <a:t>: mulching, paillage, compostage :  </a:t>
            </a:r>
            <a:r>
              <a:rPr lang="fr-BE" sz="2000" dirty="0">
                <a:solidFill>
                  <a:srgbClr val="1B2838"/>
                </a:solidFill>
                <a:latin typeface="Source Sans Pro" panose="020B0503030403020204" pitchFamily="34" charset="0"/>
                <a:hlinkClick r:id="rId2"/>
              </a:rPr>
              <a:t>https://environnement.brussels/pro/gestion-environnementale/gerer-les-batiments-et-les-sites/valorisation-et-reduction-des-sous-produits-de-la-gestion-ecologique</a:t>
            </a:r>
            <a:endParaRPr lang="fr-BE" sz="2000" dirty="0">
              <a:solidFill>
                <a:srgbClr val="1B2838"/>
              </a:solidFill>
              <a:latin typeface="Source Sans Pro" panose="020B0503030403020204" pitchFamily="34" charset="0"/>
            </a:endParaRPr>
          </a:p>
          <a:p>
            <a:endParaRPr lang="fr-BE" b="0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fr-BE" b="0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Le service de </a:t>
            </a:r>
            <a:r>
              <a:rPr lang="fr-BE" b="0" i="0" dirty="0">
                <a:effectLst/>
                <a:latin typeface="Source Sans Pro" panose="020B0503030403020204" pitchFamily="34" charset="0"/>
                <a:hlinkClick r:id="rId3"/>
              </a:rPr>
              <a:t>Facilitateur pour les déchets des professionnels </a:t>
            </a:r>
            <a:r>
              <a:rPr lang="fr-BE" b="0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B2838"/>
                </a:solidFill>
                <a:latin typeface="Source Sans Pro" panose="020B0503030403020204" pitchFamily="34" charset="0"/>
              </a:rPr>
              <a:t>Cible : </a:t>
            </a:r>
            <a:r>
              <a:rPr lang="fr-BE" b="1" dirty="0">
                <a:solidFill>
                  <a:srgbClr val="80BB3D"/>
                </a:solidFill>
              </a:rPr>
              <a:t>gestionnaire des SISPs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b="1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Conseils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b="1" i="0" dirty="0">
                <a:solidFill>
                  <a:srgbClr val="80BB3D"/>
                </a:solidFill>
                <a:effectLst/>
                <a:latin typeface="Source Sans Pro" panose="020B0503030403020204" pitchFamily="34" charset="0"/>
              </a:rPr>
              <a:t>Diagnostic gratuit </a:t>
            </a:r>
            <a:endParaRPr lang="fr-BE" b="1" dirty="0">
              <a:solidFill>
                <a:srgbClr val="80BB3D"/>
              </a:solidFill>
              <a:latin typeface="Source Sans Pro" panose="020B0503030403020204" pitchFamily="34" charset="0"/>
              <a:sym typeface="Wingdings" panose="05000000000000000000" pitchFamily="2" charset="2"/>
            </a:endParaRPr>
          </a:p>
          <a:p>
            <a:r>
              <a:rPr lang="fr-BE" b="0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  <a:sym typeface="Wingdings" panose="05000000000000000000" pitchFamily="2" charset="2"/>
              </a:rPr>
              <a:t> </a:t>
            </a:r>
            <a:r>
              <a:rPr lang="fr-BE" b="0" i="0" dirty="0">
                <a:effectLst/>
                <a:latin typeface="Source Sans Pro" panose="020B0503030403020204" pitchFamily="34" charset="0"/>
                <a:hlinkClick r:id="rId4"/>
              </a:rPr>
              <a:t>recyclepro@environnement.brussels</a:t>
            </a:r>
            <a:r>
              <a:rPr lang="fr-BE" b="0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 ou  +32 2 775 75 93.</a:t>
            </a:r>
            <a:endParaRPr lang="fr-BE" dirty="0">
              <a:solidFill>
                <a:srgbClr val="1B2838"/>
              </a:solidFill>
              <a:latin typeface="Source Sans Pro" panose="020B0503030403020204" pitchFamily="34" charset="0"/>
            </a:endParaRPr>
          </a:p>
          <a:p>
            <a:endParaRPr lang="fr-BE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FCD83BF-6ED8-3C29-1E72-2C4CBDC5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383949"/>
            <a:ext cx="10766574" cy="710065"/>
          </a:xfrm>
        </p:spPr>
        <p:txBody>
          <a:bodyPr/>
          <a:lstStyle/>
          <a:p>
            <a:r>
              <a:rPr lang="fr-BE" dirty="0"/>
              <a:t>gestion des déchets d’entretien de jardin</a:t>
            </a:r>
            <a:br>
              <a:rPr lang="fr-BE" dirty="0"/>
            </a:b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5726D99-7336-47B2-FA1D-1A4CAC6B75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BE" dirty="0"/>
              <a:t>Les résultats antérieurs notamment l’étude sur le tri des déchets alimentaires : </a:t>
            </a:r>
            <a:r>
              <a:rPr lang="fr-BE" dirty="0">
                <a:hlinkClick r:id="rId2"/>
              </a:rPr>
              <a:t>https://environnement.brussels/citoyen/nos-actions/projets-et-resultats/citizen-waste-une-recherche-action-pour-mieux-comprendre-les-performances-de-tri-des-dechets-des-menages-bruxellois</a:t>
            </a:r>
            <a:endParaRPr lang="fr-BE" dirty="0"/>
          </a:p>
          <a:p>
            <a:endParaRPr lang="fr-BE" dirty="0"/>
          </a:p>
          <a:p>
            <a:r>
              <a:rPr lang="fr-BE" dirty="0"/>
              <a:t>L’action actuelle : porte sur les encombrants avec un focus sur les habitats verticaux et </a:t>
            </a:r>
            <a:r>
              <a:rPr lang="fr-BE"/>
              <a:t>logements sociaux</a:t>
            </a:r>
            <a:endParaRPr lang="fr-BE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FE006B5-9FE7-94B7-BE4F-477DF6BD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0" i="0" dirty="0">
                <a:solidFill>
                  <a:srgbClr val="007268"/>
                </a:solidFill>
                <a:effectLst/>
                <a:latin typeface="Capriola"/>
              </a:rPr>
              <a:t>« Citizen Waste » : Une recherche-action pour mieux comprendre les performances de tri des déchets des ménages bruxellois</a:t>
            </a:r>
            <a:br>
              <a:rPr lang="fr-BE" b="0" i="0" dirty="0">
                <a:solidFill>
                  <a:srgbClr val="007268"/>
                </a:solidFill>
                <a:effectLst/>
                <a:latin typeface="Capriola"/>
              </a:rPr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7928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CA487D0-7D94-D0CC-F20F-31EDBB3DA1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0475" y="1292161"/>
            <a:ext cx="13580940" cy="7623239"/>
          </a:xfrm>
        </p:spPr>
        <p:txBody>
          <a:bodyPr/>
          <a:lstStyle/>
          <a:p>
            <a:r>
              <a:rPr lang="nl-BE" b="1" i="0" dirty="0">
                <a:effectLst/>
                <a:latin typeface="Source Sans Pro" panose="020B0503030403020204" pitchFamily="34" charset="0"/>
              </a:rPr>
              <a:t>Waarom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rgbClr val="1B2838"/>
                </a:solidFill>
                <a:latin typeface="Source Sans Pro" panose="020B0503030403020204" pitchFamily="34" charset="0"/>
              </a:rPr>
              <a:t>Financieel voordeel </a:t>
            </a:r>
            <a:r>
              <a:rPr lang="nl-BE" dirty="0">
                <a:solidFill>
                  <a:srgbClr val="1B2838"/>
                </a:solidFill>
                <a:latin typeface="Source Sans Pro" panose="020B0503030403020204" pitchFamily="34" charset="0"/>
              </a:rPr>
              <a:t>voor gemeenten (</a:t>
            </a:r>
            <a:r>
              <a:rPr lang="nl-BE" dirty="0" err="1">
                <a:solidFill>
                  <a:srgbClr val="1B2838"/>
                </a:solidFill>
                <a:latin typeface="Source Sans Pro" panose="020B0503030403020204" pitchFamily="34" charset="0"/>
              </a:rPr>
              <a:t>Carbone</a:t>
            </a:r>
            <a:r>
              <a:rPr lang="nl-BE" dirty="0">
                <a:solidFill>
                  <a:srgbClr val="1B2838"/>
                </a:solidFill>
                <a:latin typeface="Source Sans Pro" panose="020B0503030403020204" pitchFamily="34" charset="0"/>
              </a:rPr>
              <a:t>-project)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1B2838"/>
                </a:solidFill>
                <a:latin typeface="Source Sans Pro" panose="020B0503030403020204" pitchFamily="34" charset="0"/>
              </a:rPr>
              <a:t>Over te brengen voor de </a:t>
            </a:r>
            <a:r>
              <a:rPr lang="nl-BE" dirty="0" err="1">
                <a:solidFill>
                  <a:srgbClr val="1B2838"/>
                </a:solidFill>
                <a:latin typeface="Source Sans Pro" panose="020B0503030403020204" pitchFamily="34" charset="0"/>
              </a:rPr>
              <a:t>OVM’s</a:t>
            </a:r>
            <a:endParaRPr lang="nl-BE" dirty="0">
              <a:solidFill>
                <a:srgbClr val="1B2838"/>
              </a:solidFill>
              <a:latin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rgbClr val="1B2838"/>
                </a:solidFill>
                <a:latin typeface="Source Sans Pro" panose="020B0503030403020204" pitchFamily="34" charset="0"/>
              </a:rPr>
              <a:t>Feedback </a:t>
            </a:r>
            <a:r>
              <a:rPr lang="nl-BE" dirty="0">
                <a:solidFill>
                  <a:srgbClr val="1B2838"/>
                </a:solidFill>
                <a:latin typeface="Source Sans Pro" panose="020B0503030403020204" pitchFamily="34" charset="0"/>
              </a:rPr>
              <a:t>over het beheer ter plaatse van groenafval: </a:t>
            </a:r>
            <a:r>
              <a:rPr lang="nl-BE" dirty="0" err="1">
                <a:solidFill>
                  <a:srgbClr val="1B2838"/>
                </a:solidFill>
                <a:latin typeface="Source Sans Pro" panose="020B0503030403020204" pitchFamily="34" charset="0"/>
              </a:rPr>
              <a:t>mulching</a:t>
            </a:r>
            <a:r>
              <a:rPr lang="nl-BE" dirty="0">
                <a:solidFill>
                  <a:srgbClr val="1B2838"/>
                </a:solidFill>
                <a:latin typeface="Source Sans Pro" panose="020B0503030403020204" pitchFamily="34" charset="0"/>
              </a:rPr>
              <a:t>, strooisel, composteren:  </a:t>
            </a:r>
            <a:r>
              <a:rPr lang="nl-BE" dirty="0">
                <a:solidFill>
                  <a:srgbClr val="1B2838"/>
                </a:solidFill>
                <a:latin typeface="Source Sans Pro" panose="020B0503030403020204" pitchFamily="34" charset="0"/>
                <a:hlinkClick r:id="rId2"/>
              </a:rPr>
              <a:t>https://environnement.brussels/pro/gestion-environnementale/gerer-les-batiments-et-les-sites/valorisation-et-reduction-des-sous-produits-de-la-gestion-ecologique</a:t>
            </a:r>
            <a:endParaRPr lang="nl-BE" dirty="0">
              <a:solidFill>
                <a:srgbClr val="1B2838"/>
              </a:solidFill>
              <a:latin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>
              <a:solidFill>
                <a:srgbClr val="1B2838"/>
              </a:solidFill>
              <a:latin typeface="Source Sans Pro" panose="020B0503030403020204" pitchFamily="34" charset="0"/>
            </a:endParaRPr>
          </a:p>
          <a:p>
            <a:r>
              <a:rPr lang="nl-BE" i="0" dirty="0">
                <a:effectLst/>
                <a:latin typeface="Source Sans Pro" panose="020B0503030403020204" pitchFamily="34" charset="0"/>
              </a:rPr>
              <a:t>De dienst van de facilitator Bedrijfsafval: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>
                <a:latin typeface="Source Sans Pro" panose="020B0503030403020204" pitchFamily="34" charset="0"/>
              </a:rPr>
              <a:t>Doelgroup</a:t>
            </a:r>
            <a:r>
              <a:rPr lang="nl-BE" dirty="0">
                <a:latin typeface="Source Sans Pro" panose="020B0503030403020204" pitchFamily="34" charset="0"/>
              </a:rPr>
              <a:t> : </a:t>
            </a:r>
            <a:r>
              <a:rPr lang="nl-BE" dirty="0" err="1">
                <a:solidFill>
                  <a:srgbClr val="1B2838"/>
                </a:solidFill>
                <a:latin typeface="Source Sans Pro" panose="020B0503030403020204" pitchFamily="34" charset="0"/>
              </a:rPr>
              <a:t>OVM’s</a:t>
            </a:r>
            <a:endParaRPr lang="nl-BE" dirty="0">
              <a:latin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i="0" dirty="0">
                <a:effectLst/>
                <a:latin typeface="Source Sans Pro" panose="020B0503030403020204" pitchFamily="34" charset="0"/>
              </a:rPr>
              <a:t>advies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gratis diagnostiek </a:t>
            </a:r>
          </a:p>
          <a:p>
            <a:r>
              <a:rPr lang="nl-BE" dirty="0">
                <a:sym typeface="Wingdings" panose="05000000000000000000" pitchFamily="2" charset="2"/>
                <a:hlinkClick r:id="rId3"/>
              </a:rPr>
              <a:t> </a:t>
            </a:r>
            <a:r>
              <a:rPr lang="nl-BE" dirty="0" err="1">
                <a:hlinkClick r:id="rId3"/>
              </a:rPr>
              <a:t>recyclepro@environnement.brussels</a:t>
            </a:r>
            <a:r>
              <a:rPr lang="nl-BE" dirty="0">
                <a:solidFill>
                  <a:srgbClr val="1B2838"/>
                </a:solidFill>
              </a:rPr>
              <a:t> of bel naar +32 2 775 75 93.</a:t>
            </a:r>
          </a:p>
          <a:p>
            <a:endParaRPr lang="fr-BE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FCD83BF-6ED8-3C29-1E72-2C4CBDC5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479593"/>
            <a:ext cx="10766574" cy="679736"/>
          </a:xfrm>
        </p:spPr>
        <p:txBody>
          <a:bodyPr/>
          <a:lstStyle/>
          <a:p>
            <a:r>
              <a:rPr lang="nl-BE" dirty="0"/>
              <a:t>Het beheer van afval van tuinonderhoud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795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F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77A3307-8DFA-4509-B7C8-AF614182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919" y="2600715"/>
            <a:ext cx="10766574" cy="1134054"/>
          </a:xfrm>
        </p:spPr>
        <p:txBody>
          <a:bodyPr/>
          <a:lstStyle/>
          <a:p>
            <a:pPr algn="ctr"/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Infos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12940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8ACABCA-C693-D94A-CBF2-3ACC502044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5392" y="7278225"/>
            <a:ext cx="9017208" cy="1631110"/>
          </a:xfrm>
        </p:spPr>
        <p:txBody>
          <a:bodyPr/>
          <a:lstStyle/>
          <a:p>
            <a:r>
              <a:rPr lang="fr-BE" sz="2000" dirty="0"/>
              <a:t>Résultats des collectes : https://environnement.brussels/citoyen/outils-et-donnees/etat-des-lieux-de-lenvironnement/dechets-municipaux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29CD881-0295-39AE-DCD4-4188C80C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4" y="479593"/>
            <a:ext cx="13827125" cy="1134054"/>
          </a:xfrm>
        </p:spPr>
        <p:txBody>
          <a:bodyPr/>
          <a:lstStyle/>
          <a:p>
            <a:r>
              <a:rPr lang="fr-BE" dirty="0"/>
              <a:t>Déchets municipaux &amp; taux de réutilisation et recyclage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36E00A-1FFD-7A5F-1A06-099A356A7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1204798"/>
            <a:ext cx="9951998" cy="50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0A9ED11-DFEA-7C4B-A7B3-B97DC1442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601" y="5858486"/>
            <a:ext cx="7717388" cy="25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2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B02D10-A54D-F5E9-39FA-97EC47B111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0475" y="1847709"/>
            <a:ext cx="13154025" cy="5448581"/>
          </a:xfrm>
        </p:spPr>
        <p:txBody>
          <a:bodyPr/>
          <a:lstStyle/>
          <a:p>
            <a:pPr algn="l"/>
            <a:r>
              <a:rPr lang="fr-BE" b="0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En 2018, la Belgique a recyclé </a:t>
            </a:r>
            <a:r>
              <a:rPr lang="fr-BE" b="1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43% des plastiques d’emballages ménagers</a:t>
            </a:r>
            <a:r>
              <a:rPr lang="fr-BE" b="0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 mis sur le marché (chiffre Fost Plus). Pour le nouveau sac bleu, </a:t>
            </a:r>
            <a:r>
              <a:rPr lang="fr-BE" b="1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6 fractions supplémentaires de plastique seront triées</a:t>
            </a:r>
            <a:r>
              <a:rPr lang="fr-BE" b="0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. L’objectif est de progressivement augmenter le taux de recyclage des emballages plastiques jusqu’à recycler </a:t>
            </a:r>
            <a:r>
              <a:rPr lang="fr-BE" b="1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50% plastiques d’emballages ménagers</a:t>
            </a:r>
            <a:r>
              <a:rPr lang="fr-BE" b="0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 mis sur le marché  </a:t>
            </a:r>
            <a:r>
              <a:rPr lang="fr-BE" b="1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en 2020</a:t>
            </a:r>
            <a:r>
              <a:rPr lang="fr-BE" b="0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 et </a:t>
            </a:r>
            <a:r>
              <a:rPr lang="fr-BE" b="1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65% en 2023</a:t>
            </a:r>
            <a:r>
              <a:rPr lang="fr-BE" b="0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. Contrairement aux emballages industriels, </a:t>
            </a:r>
            <a:r>
              <a:rPr lang="fr-BE" b="1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tous les emballages ménagers sont recyclés en Europe !</a:t>
            </a:r>
            <a:r>
              <a:rPr lang="fr-BE" b="0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 </a:t>
            </a:r>
          </a:p>
          <a:p>
            <a:pPr algn="l"/>
            <a:endParaRPr lang="fr-BE" dirty="0">
              <a:solidFill>
                <a:srgbClr val="1B2838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fr-BE" b="0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</a:rPr>
              <a:t>Toutes les explications sur le tri et leur contrôle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BE" b="0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  <a:hlinkClick r:id="rId2"/>
              </a:rPr>
              <a:t>Comprendre la gestion des déchets d’emballages et son contrôle (.</a:t>
            </a:r>
            <a:r>
              <a:rPr lang="fr-BE" b="0" i="0" dirty="0" err="1">
                <a:solidFill>
                  <a:srgbClr val="1B2838"/>
                </a:solidFill>
                <a:effectLst/>
                <a:latin typeface="Source Sans Pro" panose="020B0503030403020204" pitchFamily="34" charset="0"/>
                <a:hlinkClick r:id="rId2"/>
              </a:rPr>
              <a:t>pdf</a:t>
            </a:r>
            <a:r>
              <a:rPr lang="fr-BE" b="0" i="0" dirty="0">
                <a:solidFill>
                  <a:srgbClr val="1B2838"/>
                </a:solidFill>
                <a:effectLst/>
                <a:latin typeface="Source Sans Pro" panose="020B0503030403020204" pitchFamily="34" charset="0"/>
                <a:hlinkClick r:id="rId2"/>
              </a:rPr>
              <a:t>)</a:t>
            </a:r>
            <a:endParaRPr lang="fr-BE" b="0" i="0" dirty="0">
              <a:solidFill>
                <a:srgbClr val="1B2838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fr-BE" dirty="0">
              <a:solidFill>
                <a:srgbClr val="1B2838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fr-BE" dirty="0">
                <a:solidFill>
                  <a:srgbClr val="1B2838"/>
                </a:solidFill>
                <a:latin typeface="Source Sans Pro" panose="020B0503030403020204" pitchFamily="34" charset="0"/>
              </a:rPr>
              <a:t>Chiffres plus récents : https://www.ivcie.be/fr/category/telechargements/</a:t>
            </a:r>
          </a:p>
          <a:p>
            <a:pPr algn="l"/>
            <a:endParaRPr lang="fr-BE" dirty="0">
              <a:solidFill>
                <a:srgbClr val="1B2838"/>
              </a:solidFill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r-BE" b="0" i="0" dirty="0">
              <a:solidFill>
                <a:srgbClr val="1B2838"/>
              </a:solidFill>
              <a:effectLst/>
              <a:latin typeface="Source Sans Pro" panose="020B0503030403020204" pitchFamily="34" charset="0"/>
            </a:endParaRPr>
          </a:p>
          <a:p>
            <a:endParaRPr lang="fr-BE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7D3DE01-7E6B-E89C-A9E0-DE4AACAB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1B2838"/>
                </a:solidFill>
                <a:latin typeface="Capriola"/>
              </a:rPr>
              <a:t>Oui, les déchets d’emballages ménagers sont recyclés</a:t>
            </a:r>
            <a:br>
              <a:rPr lang="fr-BE" dirty="0">
                <a:solidFill>
                  <a:srgbClr val="1B2838"/>
                </a:solidFill>
                <a:latin typeface="Capriola"/>
              </a:rPr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4474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6A6F449-DA98-6F7A-B878-F7F0460926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71086" y="8329026"/>
            <a:ext cx="6511925" cy="670762"/>
          </a:xfrm>
        </p:spPr>
        <p:txBody>
          <a:bodyPr/>
          <a:lstStyle/>
          <a:p>
            <a:r>
              <a:rPr lang="fr-BE" dirty="0">
                <a:hlinkClick r:id="rId2"/>
              </a:rPr>
              <a:t>https://www.fostplus.be/fr/recycler</a:t>
            </a:r>
            <a:endParaRPr lang="fr-BE" dirty="0"/>
          </a:p>
          <a:p>
            <a:pPr marL="457200" indent="-457200">
              <a:buFont typeface="Wingdings" panose="05000000000000000000" pitchFamily="2" charset="2"/>
              <a:buChar char="è"/>
            </a:pPr>
            <a:endParaRPr lang="fr-BE" dirty="0"/>
          </a:p>
          <a:p>
            <a:endParaRPr lang="fr-BE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7D43771-1C94-BF0B-FA86-0B9ECC2D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 deviennent les déchets d’emballage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50F37E-2956-5F35-0BC9-DE969253B1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41"/>
          <a:stretch/>
        </p:blipFill>
        <p:spPr>
          <a:xfrm>
            <a:off x="1440090" y="1314450"/>
            <a:ext cx="9391650" cy="693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61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3899001-E6FB-72CC-2276-2FBC49C4D7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0475" y="1847709"/>
            <a:ext cx="13154025" cy="5448581"/>
          </a:xfrm>
        </p:spPr>
        <p:txBody>
          <a:bodyPr/>
          <a:lstStyle/>
          <a:p>
            <a:endParaRPr lang="fr-BE" dirty="0"/>
          </a:p>
          <a:p>
            <a:endParaRPr lang="fr-BE" dirty="0"/>
          </a:p>
          <a:p>
            <a:r>
              <a:rPr lang="fr-BE" dirty="0"/>
              <a:t>Ariane Godeau : </a:t>
            </a:r>
            <a:r>
              <a:rPr lang="fr-BE" dirty="0" err="1">
                <a:hlinkClick r:id="rId2"/>
              </a:rPr>
              <a:t>agodeau@environnement.brussels</a:t>
            </a:r>
            <a:r>
              <a:rPr lang="fr-BE" dirty="0"/>
              <a:t> – 02/775.17.87</a:t>
            </a:r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Cécile Riffont : </a:t>
            </a:r>
            <a:r>
              <a:rPr lang="fr-BE" dirty="0">
                <a:hlinkClick r:id="rId3"/>
              </a:rPr>
              <a:t>criffont@environnement.brussels</a:t>
            </a:r>
            <a:r>
              <a:rPr lang="fr-BE" dirty="0"/>
              <a:t> – 02/775.76.84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7B774B5-F36A-A34E-C738-9B696E1A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Contacts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34C76E0-50B3-68B3-56C8-749698833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7146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39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B970468-027B-0549-B449-E42D5206E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3065" y="0"/>
            <a:ext cx="10440000" cy="7920000"/>
          </a:xfrm>
          <a:prstGeom prst="rect">
            <a:avLst/>
          </a:prstGeom>
        </p:spPr>
        <p:txBody>
          <a:bodyPr/>
          <a:lstStyle/>
          <a:p>
            <a:r>
              <a:rPr lang="nl-BE" dirty="0" err="1"/>
              <a:t>AfvalverminderING</a:t>
            </a:r>
            <a:br>
              <a:rPr lang="nl-BE" dirty="0"/>
            </a:br>
            <a:r>
              <a:rPr lang="nl-BE" dirty="0"/>
              <a:t>&amp; sociale huisvesting</a:t>
            </a:r>
            <a:br>
              <a:rPr lang="nl-BE" dirty="0">
                <a:highlight>
                  <a:srgbClr val="FFFF00"/>
                </a:highlight>
              </a:rPr>
            </a:br>
            <a:endParaRPr lang="nl-BE" dirty="0">
              <a:highlight>
                <a:srgbClr val="FFFF00"/>
              </a:highlight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1E37F710-828D-F84C-BE19-FBDED01D8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1348" y="3589362"/>
            <a:ext cx="10440000" cy="1291778"/>
          </a:xfrm>
        </p:spPr>
        <p:txBody>
          <a:bodyPr>
            <a:normAutofit/>
          </a:bodyPr>
          <a:lstStyle/>
          <a:p>
            <a:r>
              <a:rPr lang="nl-BE" dirty="0"/>
              <a:t>Middag over sociale huisvesting</a:t>
            </a:r>
          </a:p>
          <a:p>
            <a:r>
              <a:rPr lang="nl-BE" dirty="0"/>
              <a:t>1 april 2025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F923CB3A-2B0D-0441-B703-BF226E37CB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A828A9-562C-DE48-A302-5B954CFD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/>
              <a:t>23/09/2024</a:t>
            </a:r>
          </a:p>
        </p:txBody>
      </p:sp>
    </p:spTree>
    <p:extLst>
      <p:ext uri="{BB962C8B-B14F-4D97-AF65-F5344CB8AC3E}">
        <p14:creationId xmlns:p14="http://schemas.microsoft.com/office/powerpoint/2010/main" val="208917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98F1A5F-0BE6-0668-11F0-98BC4323E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088" y="-648951"/>
            <a:ext cx="3949814" cy="3949814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5D57F3B-6620-E453-D033-9BED881F46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9847" y="2895880"/>
            <a:ext cx="7687582" cy="5448581"/>
          </a:xfrm>
        </p:spPr>
        <p:txBody>
          <a:bodyPr/>
          <a:lstStyle/>
          <a:p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Régulateur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Permis &amp; Contrôle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Monitoring &amp; Rapportage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Soutien aux initiatives innovantes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Information &amp; sensibilisation : axés principalement « réduction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…</a:t>
            </a:r>
          </a:p>
          <a:p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06D367DB-A432-CCE9-299E-071A63EEF699}"/>
              </a:ext>
            </a:extLst>
          </p:cNvPr>
          <p:cNvSpPr txBox="1">
            <a:spLocks/>
          </p:cNvSpPr>
          <p:nvPr/>
        </p:nvSpPr>
        <p:spPr>
          <a:xfrm>
            <a:off x="8407015" y="2554260"/>
            <a:ext cx="7687582" cy="54485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Collecte des déchets des MENAGES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Traitement des déchets collectés : </a:t>
            </a:r>
          </a:p>
          <a:p>
            <a:pPr marL="1143000" lvl="1" indent="-457200"/>
            <a:r>
              <a:rPr lang="fr-BE" dirty="0"/>
              <a:t>Compostage des déchets de jardin</a:t>
            </a:r>
          </a:p>
          <a:p>
            <a:pPr marL="1143000" lvl="1" indent="-457200"/>
            <a:r>
              <a:rPr lang="fr-BE" dirty="0"/>
              <a:t>Biométhanisation des déchets alimentaires (2027)</a:t>
            </a:r>
          </a:p>
          <a:p>
            <a:pPr marL="1143000" lvl="1" indent="-457200"/>
            <a:r>
              <a:rPr lang="fr-BE" dirty="0"/>
              <a:t>Incinération</a:t>
            </a:r>
          </a:p>
          <a:p>
            <a:pPr marL="1143000" lvl="1" indent="-457200"/>
            <a:r>
              <a:rPr lang="fr-BE" dirty="0"/>
              <a:t>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Nettoyage des rues (avec les communes)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Service commercial (commerces,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Information &amp; sensibilisation : axés principalement « participation aux collectes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…</a:t>
            </a:r>
          </a:p>
          <a:p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58F435-0898-3AA7-5FBA-2EFD5A115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25" y="-243968"/>
            <a:ext cx="6179774" cy="31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5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11E16E-00C1-CD50-27AA-A871A0E00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97" y="1555844"/>
            <a:ext cx="15295417" cy="1928884"/>
          </a:xfrm>
        </p:spPr>
        <p:txBody>
          <a:bodyPr/>
          <a:lstStyle/>
          <a:p>
            <a:r>
              <a:rPr lang="fr-BE" sz="5400" dirty="0"/>
              <a:t>L’offre actuelle de Bruxelles Environnement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862042-D054-DDE7-93BE-9E21B42B263A}"/>
              </a:ext>
            </a:extLst>
          </p:cNvPr>
          <p:cNvSpPr txBox="1"/>
          <p:nvPr/>
        </p:nvSpPr>
        <p:spPr>
          <a:xfrm>
            <a:off x="1323795" y="2520286"/>
            <a:ext cx="3862316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Sensibilisation et Information </a:t>
            </a:r>
          </a:p>
          <a:p>
            <a:pPr algn="just"/>
            <a:endParaRPr lang="fr-BE" sz="24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Réduction</a:t>
            </a:r>
            <a:r>
              <a:rPr lang="fr-BE" sz="1800" dirty="0">
                <a:solidFill>
                  <a:schemeClr val="bg1"/>
                </a:solidFill>
              </a:rPr>
              <a:t> des déchets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chemeClr val="bg1"/>
                </a:solidFill>
              </a:rPr>
              <a:t>Compostage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18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3EFCA8-3D81-3D4B-3D0C-8959C8A4BE50}"/>
              </a:ext>
            </a:extLst>
          </p:cNvPr>
          <p:cNvSpPr txBox="1"/>
          <p:nvPr/>
        </p:nvSpPr>
        <p:spPr>
          <a:xfrm>
            <a:off x="6030409" y="5495496"/>
            <a:ext cx="3862316" cy="16619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Aide aux projets collectifs</a:t>
            </a:r>
          </a:p>
          <a:p>
            <a:pPr algn="ctr"/>
            <a:endParaRPr lang="fr-BE" sz="2400" b="1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l’appel à projets « Inspirons le quartier »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18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732F1E-B2C8-6B4E-0EED-EB0418409B0D}"/>
              </a:ext>
            </a:extLst>
          </p:cNvPr>
          <p:cNvSpPr txBox="1"/>
          <p:nvPr/>
        </p:nvSpPr>
        <p:spPr>
          <a:xfrm>
            <a:off x="10818146" y="2653731"/>
            <a:ext cx="3862316" cy="16619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Accompagnement technique </a:t>
            </a:r>
          </a:p>
          <a:p>
            <a:pPr algn="ctr"/>
            <a:endParaRPr lang="fr-BE" sz="2400" b="1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gestion des déchets d’entretien de jardin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1800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E0AEED-C060-C8E1-135C-97256EAC3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85" y="5266032"/>
            <a:ext cx="4574569" cy="23301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13A1190-EA58-695C-A139-2B489AE87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92" y="2726233"/>
            <a:ext cx="2724150" cy="18764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F7F65E2-7615-5A0C-4524-27341175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632" y="5190018"/>
            <a:ext cx="3151514" cy="24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F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8297123-A9C6-7EC3-C6AF-24166FB4D26D}"/>
              </a:ext>
            </a:extLst>
          </p:cNvPr>
          <p:cNvSpPr txBox="1"/>
          <p:nvPr/>
        </p:nvSpPr>
        <p:spPr>
          <a:xfrm>
            <a:off x="1323795" y="2520286"/>
            <a:ext cx="3862316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sensibilisering en voorlichting </a:t>
            </a:r>
          </a:p>
          <a:p>
            <a:pPr algn="just"/>
            <a:endParaRPr lang="fr-BE" sz="24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Afvalvermindering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1800" dirty="0">
                <a:solidFill>
                  <a:schemeClr val="bg1"/>
                </a:solidFill>
              </a:rPr>
              <a:t>Compostering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18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A03EC7-ABDE-DD3C-693F-35741B681BF9}"/>
              </a:ext>
            </a:extLst>
          </p:cNvPr>
          <p:cNvSpPr txBox="1"/>
          <p:nvPr/>
        </p:nvSpPr>
        <p:spPr>
          <a:xfrm>
            <a:off x="6030409" y="5495496"/>
            <a:ext cx="3862316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Hulp voor collectieve projecten</a:t>
            </a:r>
          </a:p>
          <a:p>
            <a:pPr algn="ctr"/>
            <a:endParaRPr lang="fr-BE" sz="2400" b="1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de Projectoproep ‘Vooruit met de wijk’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1800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E5E1DC-624D-BB63-C884-1F5248BC6D8F}"/>
              </a:ext>
            </a:extLst>
          </p:cNvPr>
          <p:cNvSpPr txBox="1"/>
          <p:nvPr/>
        </p:nvSpPr>
        <p:spPr>
          <a:xfrm>
            <a:off x="10867131" y="2653731"/>
            <a:ext cx="3862316" cy="16619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Technische begeleiding </a:t>
            </a:r>
          </a:p>
          <a:p>
            <a:pPr algn="ctr"/>
            <a:endParaRPr lang="fr-BE" sz="2400" b="1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Het beheer van afval van tuinonderhoud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1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B100B8-6B31-2B65-7CDC-3AB2CC9F4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85" y="5266032"/>
            <a:ext cx="4574569" cy="23301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81E1253-7EB9-0AE3-D0C0-33E792A6C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92" y="2726233"/>
            <a:ext cx="2724150" cy="187642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F517DD5-D1D2-7EAE-3F4B-6677B2BF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632" y="5190018"/>
            <a:ext cx="3151514" cy="24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4065E69-F83E-131C-EDBA-4EAC08B22D2C}"/>
              </a:ext>
            </a:extLst>
          </p:cNvPr>
          <p:cNvSpPr txBox="1">
            <a:spLocks/>
          </p:cNvSpPr>
          <p:nvPr/>
        </p:nvSpPr>
        <p:spPr>
          <a:xfrm>
            <a:off x="1675860" y="1070409"/>
            <a:ext cx="15295563" cy="1146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4800" b="1" dirty="0">
                <a:solidFill>
                  <a:schemeClr val="bg1"/>
                </a:solidFill>
                <a:latin typeface="Nunito SemiBold" pitchFamily="2" charset="77"/>
              </a:rPr>
              <a:t>Het huidige aanbod van Leefmilieu Brussel </a:t>
            </a:r>
          </a:p>
        </p:txBody>
      </p:sp>
    </p:spTree>
    <p:extLst>
      <p:ext uri="{BB962C8B-B14F-4D97-AF65-F5344CB8AC3E}">
        <p14:creationId xmlns:p14="http://schemas.microsoft.com/office/powerpoint/2010/main" val="157010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3860266-BC81-1ACE-43D9-E8B3897D58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0475" y="1146411"/>
            <a:ext cx="13154025" cy="6285999"/>
          </a:xfrm>
        </p:spPr>
        <p:txBody>
          <a:bodyPr/>
          <a:lstStyle/>
          <a:p>
            <a:endParaRPr lang="fr-BE" sz="900" dirty="0">
              <a:sym typeface="Wingdings" panose="05000000000000000000" pitchFamily="2" charset="2"/>
            </a:endParaRPr>
          </a:p>
          <a:p>
            <a:r>
              <a:rPr lang="fr-BE" u="sng" dirty="0">
                <a:sym typeface="Wingdings" panose="05000000000000000000" pitchFamily="2" charset="2"/>
              </a:rPr>
              <a:t>Cible </a:t>
            </a:r>
            <a:r>
              <a:rPr lang="fr-BE" dirty="0">
                <a:sym typeface="Wingdings" panose="05000000000000000000" pitchFamily="2" charset="2"/>
              </a:rPr>
              <a:t>: </a:t>
            </a:r>
            <a:r>
              <a:rPr lang="fr-BE" b="1" dirty="0">
                <a:solidFill>
                  <a:srgbClr val="80BB3D"/>
                </a:solidFill>
                <a:sym typeface="Wingdings" panose="05000000000000000000" pitchFamily="2" charset="2"/>
              </a:rPr>
              <a:t>les locataires</a:t>
            </a:r>
          </a:p>
          <a:p>
            <a:endParaRPr lang="fr-BE" u="sng" dirty="0">
              <a:sym typeface="Wingdings" panose="05000000000000000000" pitchFamily="2" charset="2"/>
            </a:endParaRPr>
          </a:p>
          <a:p>
            <a:r>
              <a:rPr lang="fr-BE" u="sng" dirty="0">
                <a:sym typeface="Wingdings" panose="05000000000000000000" pitchFamily="2" charset="2"/>
              </a:rPr>
              <a:t>Sujets</a:t>
            </a:r>
            <a:r>
              <a:rPr lang="fr-BE" dirty="0">
                <a:sym typeface="Wingdings" panose="05000000000000000000" pitchFamily="2" charset="2"/>
              </a:rPr>
              <a:t> : Faire connaitre les solutions possibles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L’anti - gaspillage alimentaire (ex: que faire restes de pain,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La réduction de déchets (ex: eau du robinet, faire ses produits d’entretien, bibliothèques d’objets, apporter ses contenants, réparation,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Le compostage </a:t>
            </a:r>
          </a:p>
          <a:p>
            <a:endParaRPr lang="fr-BE" sz="900" dirty="0">
              <a:sym typeface="Wingdings" panose="05000000000000000000" pitchFamily="2" charset="2"/>
            </a:endParaRPr>
          </a:p>
          <a:p>
            <a:r>
              <a:rPr lang="fr-BE" u="sng" dirty="0">
                <a:sym typeface="Wingdings" panose="05000000000000000000" pitchFamily="2" charset="2"/>
              </a:rPr>
              <a:t>Modalités</a:t>
            </a:r>
            <a:r>
              <a:rPr lang="fr-BE" dirty="0">
                <a:sym typeface="Wingdings" panose="05000000000000000000" pitchFamily="2" charset="2"/>
              </a:rPr>
              <a:t>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Stands  : fête de quartier, pied d’immeuble, décompte des charges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Animations « 2 heures » : via des acteurs relais – si possible avec des groupes préconstitués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Formation de formateurs sur place vs à Bruxelles Environnement</a:t>
            </a:r>
          </a:p>
          <a:p>
            <a:endParaRPr lang="fr-BE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F815BC8-2FF6-C803-FE0B-4C541D6A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129016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BF815BC8-2FF6-C803-FE0B-4C541D6AC21E}"/>
              </a:ext>
            </a:extLst>
          </p:cNvPr>
          <p:cNvSpPr txBox="1">
            <a:spLocks/>
          </p:cNvSpPr>
          <p:nvPr/>
        </p:nvSpPr>
        <p:spPr>
          <a:xfrm>
            <a:off x="1260475" y="647410"/>
            <a:ext cx="10766574" cy="1134054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 cap="all" baseline="0">
                <a:solidFill>
                  <a:srgbClr val="006F90"/>
                </a:solidFill>
                <a:latin typeface="Nunito SemiBold" pitchFamily="2" charset="0"/>
                <a:ea typeface="+mj-ea"/>
                <a:cs typeface="+mj-cs"/>
              </a:defRPr>
            </a:lvl1pPr>
          </a:lstStyle>
          <a:p>
            <a:r>
              <a:rPr lang="nl-BE" dirty="0"/>
              <a:t>informatie</a:t>
            </a: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C3860266-BC81-1ACE-43D9-E8B3897D5848}"/>
              </a:ext>
            </a:extLst>
          </p:cNvPr>
          <p:cNvSpPr txBox="1">
            <a:spLocks/>
          </p:cNvSpPr>
          <p:nvPr/>
        </p:nvSpPr>
        <p:spPr>
          <a:xfrm>
            <a:off x="1260475" y="1214437"/>
            <a:ext cx="14349639" cy="62859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900" dirty="0">
              <a:sym typeface="Wingdings" panose="05000000000000000000" pitchFamily="2" charset="2"/>
            </a:endParaRPr>
          </a:p>
          <a:p>
            <a:r>
              <a:rPr lang="fr-BE" u="sng" dirty="0" err="1">
                <a:sym typeface="Wingdings" panose="05000000000000000000" pitchFamily="2" charset="2"/>
              </a:rPr>
              <a:t>Doelgroep</a:t>
            </a:r>
            <a:r>
              <a:rPr lang="fr-BE" u="sng" dirty="0">
                <a:sym typeface="Wingdings" panose="05000000000000000000" pitchFamily="2" charset="2"/>
              </a:rPr>
              <a:t>: </a:t>
            </a:r>
            <a:r>
              <a:rPr lang="fr-BE" b="1" u="sng" dirty="0" err="1">
                <a:solidFill>
                  <a:srgbClr val="80BB3D"/>
                </a:solidFill>
                <a:sym typeface="Wingdings" panose="05000000000000000000" pitchFamily="2" charset="2"/>
              </a:rPr>
              <a:t>huurders</a:t>
            </a:r>
            <a:endParaRPr lang="fr-BE" b="1" dirty="0">
              <a:solidFill>
                <a:srgbClr val="80BB3D"/>
              </a:solidFill>
              <a:sym typeface="Wingdings" panose="05000000000000000000" pitchFamily="2" charset="2"/>
            </a:endParaRPr>
          </a:p>
          <a:p>
            <a:endParaRPr lang="nl-BE" u="sng" dirty="0"/>
          </a:p>
          <a:p>
            <a:r>
              <a:rPr lang="nl-BE" u="sng" dirty="0"/>
              <a:t>Onderwerpen</a:t>
            </a:r>
            <a:r>
              <a:rPr lang="nl-BE" dirty="0"/>
              <a:t>: vertellen over de mogelijke oplossingen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anti-voedselverspilling (bv.: wat doen met broodrestjes 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het beperken van afval (bv.: kraantjeswater, zelf schoonmaakproducten maken, spullenbibs, herbruikbare bakjes of flessen meenemen, spullen herstellen 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composteren </a:t>
            </a:r>
          </a:p>
          <a:p>
            <a:endParaRPr lang="fr-BE" sz="900" dirty="0">
              <a:sym typeface="Wingdings" panose="05000000000000000000" pitchFamily="2" charset="2"/>
            </a:endParaRPr>
          </a:p>
          <a:p>
            <a:r>
              <a:rPr lang="nl-BE" u="sng" dirty="0"/>
              <a:t>Modaliteiten</a:t>
            </a:r>
            <a:r>
              <a:rPr lang="nl-BE" dirty="0"/>
              <a:t>: op de Brusselaars afstappen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Stands: wijkfeest, onderaan een appartementsgebouw, afrekening van de lasten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Animatie van 2 uur: via brugpersonen -indien mogelijk met groepen die al vooraf zijn gevormd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Opleiding van opleiders ter plekke </a:t>
            </a:r>
            <a:r>
              <a:rPr lang="nl-BE" dirty="0" err="1"/>
              <a:t>vs</a:t>
            </a:r>
            <a:r>
              <a:rPr lang="nl-BE" dirty="0"/>
              <a:t> op </a:t>
            </a:r>
            <a:r>
              <a:rPr lang="nl-BE" dirty="0" err="1"/>
              <a:t>Leefmillieu</a:t>
            </a:r>
            <a:r>
              <a:rPr lang="nl-BE" dirty="0"/>
              <a:t> Brussel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9711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811C8B-D8B1-8ABC-91F4-F2AD451DAD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0232" y="271461"/>
            <a:ext cx="13154025" cy="5448581"/>
          </a:xfrm>
        </p:spPr>
        <p:txBody>
          <a:bodyPr/>
          <a:lstStyle/>
          <a:p>
            <a:r>
              <a:rPr lang="fr-BE" dirty="0"/>
              <a:t>Description et commande : </a:t>
            </a:r>
            <a:r>
              <a:rPr lang="fr-BE" dirty="0">
                <a:hlinkClick r:id="rId3"/>
              </a:rPr>
              <a:t>https://environnement.brussels/pro/services-et-demandes/conseils-et-accompagnement/mieux-trier-et-reduire-ses-dechets</a:t>
            </a:r>
            <a:endParaRPr lang="fr-BE" dirty="0"/>
          </a:p>
          <a:p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Adapté à votre situation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Conseils pratiques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Faire faire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Public adulte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dirty="0"/>
          </a:p>
          <a:p>
            <a:endParaRPr lang="fr-BE" sz="2800" b="1" dirty="0">
              <a:solidFill>
                <a:srgbClr val="007A9D"/>
              </a:solidFill>
              <a:sym typeface="Wingdings" panose="05000000000000000000" pitchFamily="2" charset="2"/>
            </a:endParaRPr>
          </a:p>
          <a:p>
            <a:endParaRPr lang="fr-BE" b="1" dirty="0">
              <a:solidFill>
                <a:srgbClr val="007A9D"/>
              </a:solidFill>
              <a:sym typeface="Wingdings" panose="05000000000000000000" pitchFamily="2" charset="2"/>
            </a:endParaRPr>
          </a:p>
          <a:p>
            <a:endParaRPr lang="fr-BE" sz="2800" b="1" dirty="0">
              <a:solidFill>
                <a:srgbClr val="007A9D"/>
              </a:solidFill>
              <a:sym typeface="Wingdings" panose="05000000000000000000" pitchFamily="2" charset="2"/>
            </a:endParaRPr>
          </a:p>
          <a:p>
            <a:endParaRPr lang="fr-BE" b="1" dirty="0">
              <a:solidFill>
                <a:srgbClr val="007A9D"/>
              </a:solidFill>
              <a:sym typeface="Wingdings" panose="05000000000000000000" pitchFamily="2" charset="2"/>
            </a:endParaRPr>
          </a:p>
          <a:p>
            <a:r>
              <a:rPr lang="fr-BE" sz="2800" b="1" dirty="0">
                <a:solidFill>
                  <a:srgbClr val="007A9D"/>
                </a:solidFill>
                <a:sym typeface="Wingdings" panose="05000000000000000000" pitchFamily="2" charset="2"/>
              </a:rPr>
              <a:t>Grande souplesse sur les formats et les sujets</a:t>
            </a: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A63553-E74D-0517-55F6-C7FBDB22A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355" y="1269263"/>
            <a:ext cx="6676238" cy="34007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0B5156-2F98-2FEA-3235-2CC9082886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71" r="5842" b="7635"/>
          <a:stretch/>
        </p:blipFill>
        <p:spPr>
          <a:xfrm>
            <a:off x="5722431" y="1269263"/>
            <a:ext cx="3117291" cy="30258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EE01F7E-8167-D6BA-E410-0E12E2B053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4543"/>
          <a:stretch/>
        </p:blipFill>
        <p:spPr>
          <a:xfrm>
            <a:off x="950232" y="4639484"/>
            <a:ext cx="4485131" cy="35922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6B1DFE-5071-34D3-4F5B-841F6C4C5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8320" y="5411561"/>
            <a:ext cx="2599273" cy="28037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0F3B67E-68C2-67C8-6C0E-189C0860BC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" t="4010" r="16333" b="5918"/>
          <a:stretch/>
        </p:blipFill>
        <p:spPr>
          <a:xfrm>
            <a:off x="5766100" y="4578872"/>
            <a:ext cx="3073622" cy="35922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8AD095-E05F-FFD0-1CDD-BF8ABB4FE9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6883" y="5411561"/>
            <a:ext cx="37242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1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14676AF-DF49-DE72-5ADC-DB44A75C65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0475" y="1423303"/>
            <a:ext cx="7050768" cy="3295654"/>
          </a:xfrm>
        </p:spPr>
        <p:txBody>
          <a:bodyPr/>
          <a:lstStyle/>
          <a:p>
            <a:r>
              <a:rPr lang="fr-BE" dirty="0"/>
              <a:t>Cible : </a:t>
            </a:r>
            <a:r>
              <a:rPr lang="fr-BE" b="1" dirty="0">
                <a:solidFill>
                  <a:srgbClr val="80BB3D"/>
                </a:solidFill>
              </a:rPr>
              <a:t>Collectifs de citoyens</a:t>
            </a:r>
          </a:p>
          <a:p>
            <a:r>
              <a:rPr lang="fr-BE" dirty="0"/>
              <a:t>Plusieurs thématiques (nature, Good Food, mobilité, etc.) dont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b="1" dirty="0"/>
              <a:t>Bibliothèque d’objets </a:t>
            </a:r>
            <a:r>
              <a:rPr lang="fr-BE" dirty="0"/>
              <a:t>(Cyclopousse – En bord de Soigne, Fietsbib,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b="1" dirty="0"/>
              <a:t>Compost de quartier</a:t>
            </a:r>
          </a:p>
          <a:p>
            <a:endParaRPr lang="fr-BE" dirty="0"/>
          </a:p>
          <a:p>
            <a:endParaRPr lang="fr-BE" dirty="0"/>
          </a:p>
          <a:p>
            <a:endParaRPr lang="fr-BE" sz="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E9995F-ED15-91C8-486E-70C5858A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Aide aux projets collectifs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5801D3-3AA0-9534-9F61-94865049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307" y="384158"/>
            <a:ext cx="3212735" cy="2458978"/>
          </a:xfrm>
          <a:prstGeom prst="rect">
            <a:avLst/>
          </a:prstGeom>
        </p:spPr>
      </p:pic>
      <p:pic>
        <p:nvPicPr>
          <p:cNvPr id="6" name="Image 5" descr="Une image contenant habits, texte, personne, mur&#10;&#10;Description générée automatiquement">
            <a:extLst>
              <a:ext uri="{FF2B5EF4-FFF2-40B4-BE49-F238E27FC236}">
                <a16:creationId xmlns:a16="http://schemas.microsoft.com/office/drawing/2014/main" id="{9A72D541-F2C4-C033-BCCF-4DDA69B68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0"/>
          <a:stretch/>
        </p:blipFill>
        <p:spPr>
          <a:xfrm>
            <a:off x="8669262" y="4572000"/>
            <a:ext cx="7502824" cy="3732336"/>
          </a:xfrm>
          <a:prstGeom prst="rect">
            <a:avLst/>
          </a:prstGeom>
        </p:spPr>
      </p:pic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EE782A3C-0000-65C2-3F8C-777DA23241A7}"/>
              </a:ext>
            </a:extLst>
          </p:cNvPr>
          <p:cNvSpPr txBox="1">
            <a:spLocks/>
          </p:cNvSpPr>
          <p:nvPr/>
        </p:nvSpPr>
        <p:spPr>
          <a:xfrm>
            <a:off x="1260475" y="4879821"/>
            <a:ext cx="6264020" cy="30972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800" dirty="0"/>
          </a:p>
          <a:p>
            <a:r>
              <a:rPr lang="fr-BE" dirty="0"/>
              <a:t>Apport 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Soutien financier,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accompagnement,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mise en réseau</a:t>
            </a:r>
          </a:p>
          <a:p>
            <a:endParaRPr lang="fr-BE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0BB6AE0-2CFE-84C8-E02A-75AD35B7A079}"/>
              </a:ext>
            </a:extLst>
          </p:cNvPr>
          <p:cNvSpPr txBox="1"/>
          <p:nvPr/>
        </p:nvSpPr>
        <p:spPr>
          <a:xfrm>
            <a:off x="9497860" y="3264325"/>
            <a:ext cx="584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hlinkClick r:id="rId4"/>
              </a:rPr>
              <a:t>https://inspironslequartier.brussels/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3386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theme/theme1.xml><?xml version="1.0" encoding="utf-8"?>
<a:theme xmlns:a="http://schemas.openxmlformats.org/drawingml/2006/main" name="INT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11235</TotalTime>
  <Words>903</Words>
  <Application>Microsoft Office PowerPoint</Application>
  <PresentationFormat>Personnalisé</PresentationFormat>
  <Paragraphs>159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Capriola</vt:lpstr>
      <vt:lpstr>Nunito</vt:lpstr>
      <vt:lpstr>Nunito ExtraBold</vt:lpstr>
      <vt:lpstr>Nunito Light</vt:lpstr>
      <vt:lpstr>Nunito SemiBold</vt:lpstr>
      <vt:lpstr>Source Sans Pro</vt:lpstr>
      <vt:lpstr>Wingdings</vt:lpstr>
      <vt:lpstr>INTRO</vt:lpstr>
      <vt:lpstr>2_Conception personnalisée</vt:lpstr>
      <vt:lpstr>1_Conception personnalisée</vt:lpstr>
      <vt:lpstr>1_Contents</vt:lpstr>
      <vt:lpstr>Reduction des déchets &amp; logements sociaux </vt:lpstr>
      <vt:lpstr>AfvalverminderING &amp; sociale huisvesting </vt:lpstr>
      <vt:lpstr>Présentation PowerPoint</vt:lpstr>
      <vt:lpstr>Présentation PowerPoint</vt:lpstr>
      <vt:lpstr>Présentation PowerPoint</vt:lpstr>
      <vt:lpstr>information</vt:lpstr>
      <vt:lpstr>Présentation PowerPoint</vt:lpstr>
      <vt:lpstr>Présentation PowerPoint</vt:lpstr>
      <vt:lpstr>Aide aux projets collectifs</vt:lpstr>
      <vt:lpstr>Hulp voor collectieve projecten</vt:lpstr>
      <vt:lpstr>gestion des déchets d’entretien de jardin </vt:lpstr>
      <vt:lpstr>« Citizen Waste » : Une recherche-action pour mieux comprendre les performances de tri des déchets des ménages bruxellois </vt:lpstr>
      <vt:lpstr>Het beheer van afval van tuinonderhoud </vt:lpstr>
      <vt:lpstr> Infos complémentaires</vt:lpstr>
      <vt:lpstr>Déchets municipaux &amp; taux de réutilisation et recyclage</vt:lpstr>
      <vt:lpstr>Oui, les déchets d’emballages ménagers sont recyclés </vt:lpstr>
      <vt:lpstr>Que deviennent les déchets d’emballage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Cate Depasse</dc:creator>
  <cp:lastModifiedBy>RIFFONT Cécile</cp:lastModifiedBy>
  <cp:revision>360</cp:revision>
  <dcterms:created xsi:type="dcterms:W3CDTF">2021-03-24T14:31:10Z</dcterms:created>
  <dcterms:modified xsi:type="dcterms:W3CDTF">2025-04-09T14:09:36Z</dcterms:modified>
</cp:coreProperties>
</file>